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7" r:id="rId1"/>
    <p:sldMasterId id="2147483764" r:id="rId2"/>
  </p:sldMasterIdLst>
  <p:sldIdLst>
    <p:sldId id="256" r:id="rId3"/>
    <p:sldId id="257" r:id="rId4"/>
    <p:sldId id="258" r:id="rId5"/>
    <p:sldId id="259" r:id="rId6"/>
    <p:sldId id="292" r:id="rId7"/>
    <p:sldId id="301" r:id="rId8"/>
    <p:sldId id="302" r:id="rId9"/>
    <p:sldId id="303" r:id="rId10"/>
    <p:sldId id="305" r:id="rId11"/>
    <p:sldId id="306" r:id="rId12"/>
    <p:sldId id="309" r:id="rId13"/>
    <p:sldId id="293" r:id="rId14"/>
    <p:sldId id="294" r:id="rId15"/>
    <p:sldId id="295" r:id="rId16"/>
    <p:sldId id="290" r:id="rId17"/>
    <p:sldId id="296" r:id="rId18"/>
    <p:sldId id="265" r:id="rId19"/>
    <p:sldId id="297" r:id="rId20"/>
    <p:sldId id="304" r:id="rId21"/>
    <p:sldId id="299" r:id="rId22"/>
    <p:sldId id="311" r:id="rId23"/>
    <p:sldId id="310" r:id="rId24"/>
    <p:sldId id="300" r:id="rId25"/>
    <p:sldId id="307" r:id="rId26"/>
    <p:sldId id="308" r:id="rId27"/>
    <p:sldId id="271" r:id="rId28"/>
    <p:sldId id="272" r:id="rId29"/>
    <p:sldId id="274" r:id="rId30"/>
    <p:sldId id="275" r:id="rId31"/>
    <p:sldId id="276" r:id="rId32"/>
    <p:sldId id="278" r:id="rId33"/>
    <p:sldId id="277" r:id="rId34"/>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87A83B-D3C0-422A-E478-D862D282E396}" v="3552" dt="2020-09-11T09:19:07.047"/>
    <p1510:client id="{11079CE0-BD84-4D2B-93A1-015D02C830CD}" v="3" dt="2020-09-04T07:46:19.863"/>
    <p1510:client id="{1289B22B-8A09-4049-AD22-9500E48F1518}" v="667" dt="2020-09-18T08:04:57.444"/>
    <p1510:client id="{15AC5488-E3AB-4152-8B40-4FC09477BE96}" v="479" dt="2020-09-04T08:02:11.257"/>
    <p1510:client id="{34C90E2F-8B5E-956E-D593-8875AFBB88CF}" v="3372" dt="2020-09-18T08:02:45.215"/>
    <p1510:client id="{46D27491-343F-4D82-D856-FCE30389CC52}" v="6043" dt="2020-09-04T08:04:47.454"/>
    <p1510:client id="{48AA2DD8-1F0B-4380-AD80-FC89680E4764}" v="551" dt="2020-09-11T08:49:31.093"/>
    <p1510:client id="{6A43A4EC-F7DF-4134-9D5C-5353D80BEE7A}" v="803" dt="2020-09-04T08:15:26.061"/>
    <p1510:client id="{6E39D938-A6A4-C933-B41F-B87482B6D336}" v="10" dt="2020-09-18T06:39:36.343"/>
    <p1510:client id="{74CA98AA-EB1A-4C2B-911D-7010AF7D6577}" v="1705" dt="2020-09-11T08:49:30.455"/>
    <p1510:client id="{8499A1D1-C83D-458E-3C9D-9A82ECA29200}" v="1143" dt="2020-09-11T09:04:16.504"/>
    <p1510:client id="{86217433-4B0A-4F79-9438-F12EFF7BCE4A}" v="101" dt="2020-09-04T07:40:59.446"/>
    <p1510:client id="{8C4CC100-EF1F-4483-741C-AA1C2E493CFB}" v="6" dt="2020-09-04T08:50:27.091"/>
    <p1510:client id="{A56FE1A6-820D-66E2-F105-6803AD1C21DB}" v="1401" dt="2020-09-18T07:23:32.608"/>
    <p1510:client id="{BEE8442D-CA43-4F7B-9943-6F77CEAB0868}" v="539" dt="2020-09-11T08:30:12.253"/>
    <p1510:client id="{BF11AE11-A3ED-E5DB-571C-DC08A4DDFACB}" v="451" dt="2020-09-18T07:55:05.090"/>
    <p1510:client id="{C1DB414F-6A9D-47AE-B567-80FE619053D1}" v="1344" dt="2020-09-04T08:02:16.546"/>
    <p1510:client id="{D118507C-A6A4-4053-0125-EE15F768D5D8}" v="1229" dt="2020-09-04T06:45:37.573"/>
    <p1510:client id="{D4F49740-A595-71DE-24CF-55818B7C65AA}" v="1324" dt="2020-09-18T08:10:00.556"/>
    <p1510:client id="{DB2F5D14-D202-4793-A962-70733F2B2707}" v="714" dt="2020-09-04T08:14:11.514"/>
    <p1510:client id="{E01C8E08-6F90-AE28-E615-70D00EA7A813}" v="503" dt="2020-09-18T07:58:27.480"/>
    <p1510:client id="{FAA2F2A8-FBD7-42F7-9045-9BFEEE48F069}" v="200" dt="2020-09-04T07:21:03.661"/>
    <p1510:client id="{FE36588F-3606-44F5-B05C-4925DD52A005}" v="830" dt="2020-09-18T07:55:35.1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microsoft.com/office/2016/11/relationships/changesInfo" Target="changesInfos/changesInfo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udor Ani" userId="S::474971@student.saxion.nl::63d9f80b-96f0-47b6-8111-4424f563db7f" providerId="AD" clId="Web-{E01C8E08-6F90-AE28-E615-70D00EA7A813}"/>
    <pc:docChg chg="delSld modSld">
      <pc:chgData name="Tudor Ani" userId="S::474971@student.saxion.nl::63d9f80b-96f0-47b6-8111-4424f563db7f" providerId="AD" clId="Web-{E01C8E08-6F90-AE28-E615-70D00EA7A813}" dt="2020-09-18T07:58:27.480" v="493" actId="20577"/>
      <pc:docMkLst>
        <pc:docMk/>
      </pc:docMkLst>
      <pc:sldChg chg="addSp delSp modSp del">
        <pc:chgData name="Tudor Ani" userId="S::474971@student.saxion.nl::63d9f80b-96f0-47b6-8111-4424f563db7f" providerId="AD" clId="Web-{E01C8E08-6F90-AE28-E615-70D00EA7A813}" dt="2020-09-18T07:42:35.028" v="25"/>
        <pc:sldMkLst>
          <pc:docMk/>
          <pc:sldMk cId="86357849" sldId="263"/>
        </pc:sldMkLst>
        <pc:spChg chg="add mod">
          <ac:chgData name="Tudor Ani" userId="S::474971@student.saxion.nl::63d9f80b-96f0-47b6-8111-4424f563db7f" providerId="AD" clId="Web-{E01C8E08-6F90-AE28-E615-70D00EA7A813}" dt="2020-09-18T07:42:32.465" v="24"/>
          <ac:spMkLst>
            <pc:docMk/>
            <pc:sldMk cId="86357849" sldId="263"/>
            <ac:spMk id="4" creationId="{C371B696-BB16-4C90-A8F8-4C772B4966EE}"/>
          </ac:spMkLst>
        </pc:spChg>
        <pc:picChg chg="del">
          <ac:chgData name="Tudor Ani" userId="S::474971@student.saxion.nl::63d9f80b-96f0-47b6-8111-4424f563db7f" providerId="AD" clId="Web-{E01C8E08-6F90-AE28-E615-70D00EA7A813}" dt="2020-09-18T07:42:32.465" v="24"/>
          <ac:picMkLst>
            <pc:docMk/>
            <pc:sldMk cId="86357849" sldId="263"/>
            <ac:picMk id="10" creationId="{1FAF332C-855A-465E-B7CB-4C263902AE36}"/>
          </ac:picMkLst>
        </pc:picChg>
      </pc:sldChg>
      <pc:sldChg chg="del">
        <pc:chgData name="Tudor Ani" userId="S::474971@student.saxion.nl::63d9f80b-96f0-47b6-8111-4424f563db7f" providerId="AD" clId="Web-{E01C8E08-6F90-AE28-E615-70D00EA7A813}" dt="2020-09-18T07:42:36.715" v="26"/>
        <pc:sldMkLst>
          <pc:docMk/>
          <pc:sldMk cId="280449590" sldId="266"/>
        </pc:sldMkLst>
      </pc:sldChg>
      <pc:sldChg chg="del">
        <pc:chgData name="Tudor Ani" userId="S::474971@student.saxion.nl::63d9f80b-96f0-47b6-8111-4424f563db7f" providerId="AD" clId="Web-{E01C8E08-6F90-AE28-E615-70D00EA7A813}" dt="2020-09-18T07:42:38.918" v="27"/>
        <pc:sldMkLst>
          <pc:docMk/>
          <pc:sldMk cId="2659143384" sldId="267"/>
        </pc:sldMkLst>
      </pc:sldChg>
      <pc:sldChg chg="modSp">
        <pc:chgData name="Tudor Ani" userId="S::474971@student.saxion.nl::63d9f80b-96f0-47b6-8111-4424f563db7f" providerId="AD" clId="Web-{E01C8E08-6F90-AE28-E615-70D00EA7A813}" dt="2020-09-18T07:58:27.480" v="493" actId="20577"/>
        <pc:sldMkLst>
          <pc:docMk/>
          <pc:sldMk cId="2041496016" sldId="277"/>
        </pc:sldMkLst>
        <pc:spChg chg="mod">
          <ac:chgData name="Tudor Ani" userId="S::474971@student.saxion.nl::63d9f80b-96f0-47b6-8111-4424f563db7f" providerId="AD" clId="Web-{E01C8E08-6F90-AE28-E615-70D00EA7A813}" dt="2020-09-18T07:58:27.480" v="493" actId="20577"/>
          <ac:spMkLst>
            <pc:docMk/>
            <pc:sldMk cId="2041496016" sldId="277"/>
            <ac:spMk id="8" creationId="{99EEFCA1-9E6B-450D-A444-E40F20774533}"/>
          </ac:spMkLst>
        </pc:spChg>
      </pc:sldChg>
      <pc:sldChg chg="addSp delSp modSp">
        <pc:chgData name="Tudor Ani" userId="S::474971@student.saxion.nl::63d9f80b-96f0-47b6-8111-4424f563db7f" providerId="AD" clId="Web-{E01C8E08-6F90-AE28-E615-70D00EA7A813}" dt="2020-09-18T07:43:46.311" v="59" actId="1076"/>
        <pc:sldMkLst>
          <pc:docMk/>
          <pc:sldMk cId="3099516822" sldId="295"/>
        </pc:sldMkLst>
        <pc:spChg chg="mod">
          <ac:chgData name="Tudor Ani" userId="S::474971@student.saxion.nl::63d9f80b-96f0-47b6-8111-4424f563db7f" providerId="AD" clId="Web-{E01C8E08-6F90-AE28-E615-70D00EA7A813}" dt="2020-09-18T07:32:12.242" v="21" actId="20577"/>
          <ac:spMkLst>
            <pc:docMk/>
            <pc:sldMk cId="3099516822" sldId="295"/>
            <ac:spMk id="2" creationId="{6B97801F-B1B1-4645-A562-155BCE1E2C4C}"/>
          </ac:spMkLst>
        </pc:spChg>
        <pc:picChg chg="del">
          <ac:chgData name="Tudor Ani" userId="S::474971@student.saxion.nl::63d9f80b-96f0-47b6-8111-4424f563db7f" providerId="AD" clId="Web-{E01C8E08-6F90-AE28-E615-70D00EA7A813}" dt="2020-09-18T07:32:09.211" v="20"/>
          <ac:picMkLst>
            <pc:docMk/>
            <pc:sldMk cId="3099516822" sldId="295"/>
            <ac:picMk id="3" creationId="{CC321318-2F18-4DF5-AD8A-3CDEBEA9B30E}"/>
          </ac:picMkLst>
        </pc:picChg>
        <pc:picChg chg="add mod">
          <ac:chgData name="Tudor Ani" userId="S::474971@student.saxion.nl::63d9f80b-96f0-47b6-8111-4424f563db7f" providerId="AD" clId="Web-{E01C8E08-6F90-AE28-E615-70D00EA7A813}" dt="2020-09-18T07:43:43.999" v="58" actId="1076"/>
          <ac:picMkLst>
            <pc:docMk/>
            <pc:sldMk cId="3099516822" sldId="295"/>
            <ac:picMk id="4" creationId="{B75F1FE4-6539-4024-B366-84F190561EB8}"/>
          </ac:picMkLst>
        </pc:picChg>
        <pc:picChg chg="add mod">
          <ac:chgData name="Tudor Ani" userId="S::474971@student.saxion.nl::63d9f80b-96f0-47b6-8111-4424f563db7f" providerId="AD" clId="Web-{E01C8E08-6F90-AE28-E615-70D00EA7A813}" dt="2020-09-18T07:43:30.045" v="54" actId="1076"/>
          <ac:picMkLst>
            <pc:docMk/>
            <pc:sldMk cId="3099516822" sldId="295"/>
            <ac:picMk id="8" creationId="{95ED73D1-0566-4E29-9ABA-AF2BBA4468DE}"/>
          </ac:picMkLst>
        </pc:picChg>
        <pc:picChg chg="add mod">
          <ac:chgData name="Tudor Ani" userId="S::474971@student.saxion.nl::63d9f80b-96f0-47b6-8111-4424f563db7f" providerId="AD" clId="Web-{E01C8E08-6F90-AE28-E615-70D00EA7A813}" dt="2020-09-18T07:43:46.311" v="59" actId="1076"/>
          <ac:picMkLst>
            <pc:docMk/>
            <pc:sldMk cId="3099516822" sldId="295"/>
            <ac:picMk id="10" creationId="{9C125FCB-5EA6-4E54-AC85-63A61AE66BE7}"/>
          </ac:picMkLst>
        </pc:picChg>
        <pc:picChg chg="add mod">
          <ac:chgData name="Tudor Ani" userId="S::474971@student.saxion.nl::63d9f80b-96f0-47b6-8111-4424f563db7f" providerId="AD" clId="Web-{E01C8E08-6F90-AE28-E615-70D00EA7A813}" dt="2020-09-18T07:43:33.139" v="56" actId="1076"/>
          <ac:picMkLst>
            <pc:docMk/>
            <pc:sldMk cId="3099516822" sldId="295"/>
            <ac:picMk id="12" creationId="{CA7C314E-6E90-432F-BF9F-6FB24D8E3BF5}"/>
          </ac:picMkLst>
        </pc:picChg>
        <pc:picChg chg="add mod">
          <ac:chgData name="Tudor Ani" userId="S::474971@student.saxion.nl::63d9f80b-96f0-47b6-8111-4424f563db7f" providerId="AD" clId="Web-{E01C8E08-6F90-AE28-E615-70D00EA7A813}" dt="2020-09-18T07:43:19.482" v="47" actId="1076"/>
          <ac:picMkLst>
            <pc:docMk/>
            <pc:sldMk cId="3099516822" sldId="295"/>
            <ac:picMk id="13" creationId="{18D4C1B8-A5EE-4C24-8D98-9DABFEBA5883}"/>
          </ac:picMkLst>
        </pc:picChg>
        <pc:picChg chg="add mod">
          <ac:chgData name="Tudor Ani" userId="S::474971@student.saxion.nl::63d9f80b-96f0-47b6-8111-4424f563db7f" providerId="AD" clId="Web-{E01C8E08-6F90-AE28-E615-70D00EA7A813}" dt="2020-09-18T07:43:31.811" v="55" actId="1076"/>
          <ac:picMkLst>
            <pc:docMk/>
            <pc:sldMk cId="3099516822" sldId="295"/>
            <ac:picMk id="14" creationId="{EFBBD91E-1164-4744-9C5B-79E03A2B1F9B}"/>
          </ac:picMkLst>
        </pc:picChg>
        <pc:picChg chg="add mod">
          <ac:chgData name="Tudor Ani" userId="S::474971@student.saxion.nl::63d9f80b-96f0-47b6-8111-4424f563db7f" providerId="AD" clId="Web-{E01C8E08-6F90-AE28-E615-70D00EA7A813}" dt="2020-09-18T07:43:17.685" v="45" actId="1076"/>
          <ac:picMkLst>
            <pc:docMk/>
            <pc:sldMk cId="3099516822" sldId="295"/>
            <ac:picMk id="15" creationId="{340F5825-4F8E-4556-893D-2523A82E403D}"/>
          </ac:picMkLst>
        </pc:picChg>
      </pc:sldChg>
    </pc:docChg>
  </pc:docChgLst>
  <pc:docChgLst>
    <pc:chgData name="Teodor Vecerdi" userId="S::475884@student.saxion.nl::01f94f50-58fc-411c-9754-ea74d7a3378c" providerId="AD" clId="Web-{D4F49740-A595-71DE-24CF-55818B7C65AA}"/>
    <pc:docChg chg="addSld delSld modSld">
      <pc:chgData name="Teodor Vecerdi" userId="S::475884@student.saxion.nl::01f94f50-58fc-411c-9754-ea74d7a3378c" providerId="AD" clId="Web-{D4F49740-A595-71DE-24CF-55818B7C65AA}" dt="2020-09-18T08:10:00.556" v="1314"/>
      <pc:docMkLst>
        <pc:docMk/>
      </pc:docMkLst>
      <pc:sldChg chg="modSp">
        <pc:chgData name="Teodor Vecerdi" userId="S::475884@student.saxion.nl::01f94f50-58fc-411c-9754-ea74d7a3378c" providerId="AD" clId="Web-{D4F49740-A595-71DE-24CF-55818B7C65AA}" dt="2020-09-18T07:28:45.212" v="139" actId="20577"/>
        <pc:sldMkLst>
          <pc:docMk/>
          <pc:sldMk cId="2207493389" sldId="257"/>
        </pc:sldMkLst>
        <pc:spChg chg="mod">
          <ac:chgData name="Teodor Vecerdi" userId="S::475884@student.saxion.nl::01f94f50-58fc-411c-9754-ea74d7a3378c" providerId="AD" clId="Web-{D4F49740-A595-71DE-24CF-55818B7C65AA}" dt="2020-09-18T07:28:45.212" v="139" actId="20577"/>
          <ac:spMkLst>
            <pc:docMk/>
            <pc:sldMk cId="2207493389" sldId="257"/>
            <ac:spMk id="2" creationId="{AAED9FDB-4372-4B6A-9645-D605795FE089}"/>
          </ac:spMkLst>
        </pc:spChg>
      </pc:sldChg>
      <pc:sldChg chg="modSp">
        <pc:chgData name="Teodor Vecerdi" userId="S::475884@student.saxion.nl::01f94f50-58fc-411c-9754-ea74d7a3378c" providerId="AD" clId="Web-{D4F49740-A595-71DE-24CF-55818B7C65AA}" dt="2020-09-18T07:41:05.945" v="637" actId="20577"/>
        <pc:sldMkLst>
          <pc:docMk/>
          <pc:sldMk cId="766780529" sldId="276"/>
        </pc:sldMkLst>
        <pc:spChg chg="mod">
          <ac:chgData name="Teodor Vecerdi" userId="S::475884@student.saxion.nl::01f94f50-58fc-411c-9754-ea74d7a3378c" providerId="AD" clId="Web-{D4F49740-A595-71DE-24CF-55818B7C65AA}" dt="2020-09-18T07:29:18.212" v="144" actId="14100"/>
          <ac:spMkLst>
            <pc:docMk/>
            <pc:sldMk cId="766780529" sldId="276"/>
            <ac:spMk id="2" creationId="{00EFE357-1166-477F-9359-04D134D588AC}"/>
          </ac:spMkLst>
        </pc:spChg>
        <pc:spChg chg="mod">
          <ac:chgData name="Teodor Vecerdi" userId="S::475884@student.saxion.nl::01f94f50-58fc-411c-9754-ea74d7a3378c" providerId="AD" clId="Web-{D4F49740-A595-71DE-24CF-55818B7C65AA}" dt="2020-09-18T07:41:05.945" v="637" actId="20577"/>
          <ac:spMkLst>
            <pc:docMk/>
            <pc:sldMk cId="766780529" sldId="276"/>
            <ac:spMk id="8" creationId="{EF3A467A-32BA-4D77-8817-4CD3B4EE2749}"/>
          </ac:spMkLst>
        </pc:spChg>
      </pc:sldChg>
      <pc:sldChg chg="del">
        <pc:chgData name="Teodor Vecerdi" userId="S::475884@student.saxion.nl::01f94f50-58fc-411c-9754-ea74d7a3378c" providerId="AD" clId="Web-{D4F49740-A595-71DE-24CF-55818B7C65AA}" dt="2020-09-18T07:28:24.352" v="118"/>
        <pc:sldMkLst>
          <pc:docMk/>
          <pc:sldMk cId="2149490965" sldId="289"/>
        </pc:sldMkLst>
      </pc:sldChg>
      <pc:sldChg chg="addSp delSp modSp">
        <pc:chgData name="Teodor Vecerdi" userId="S::475884@student.saxion.nl::01f94f50-58fc-411c-9754-ea74d7a3378c" providerId="AD" clId="Web-{D4F49740-A595-71DE-24CF-55818B7C65AA}" dt="2020-09-18T07:36:16.986" v="409"/>
        <pc:sldMkLst>
          <pc:docMk/>
          <pc:sldMk cId="3007213000" sldId="292"/>
        </pc:sldMkLst>
        <pc:spChg chg="mod">
          <ac:chgData name="Teodor Vecerdi" userId="S::475884@student.saxion.nl::01f94f50-58fc-411c-9754-ea74d7a3378c" providerId="AD" clId="Web-{D4F49740-A595-71DE-24CF-55818B7C65AA}" dt="2020-09-18T07:36:16.986" v="409"/>
          <ac:spMkLst>
            <pc:docMk/>
            <pc:sldMk cId="3007213000" sldId="292"/>
            <ac:spMk id="2" creationId="{6B97801F-B1B1-4645-A562-155BCE1E2C4C}"/>
          </ac:spMkLst>
        </pc:spChg>
        <pc:spChg chg="add del">
          <ac:chgData name="Teodor Vecerdi" userId="S::475884@student.saxion.nl::01f94f50-58fc-411c-9754-ea74d7a3378c" providerId="AD" clId="Web-{D4F49740-A595-71DE-24CF-55818B7C65AA}" dt="2020-09-18T07:36:16.986" v="409"/>
          <ac:spMkLst>
            <pc:docMk/>
            <pc:sldMk cId="3007213000" sldId="292"/>
            <ac:spMk id="5" creationId="{8D1AA55E-40D5-461B-A5A8-4AE8AAB71B08}"/>
          </ac:spMkLst>
        </pc:spChg>
        <pc:spChg chg="add del">
          <ac:chgData name="Teodor Vecerdi" userId="S::475884@student.saxion.nl::01f94f50-58fc-411c-9754-ea74d7a3378c" providerId="AD" clId="Web-{D4F49740-A595-71DE-24CF-55818B7C65AA}" dt="2020-09-18T07:36:16.986" v="409"/>
          <ac:spMkLst>
            <pc:docMk/>
            <pc:sldMk cId="3007213000" sldId="292"/>
            <ac:spMk id="7" creationId="{6CB927A4-E432-4310-9CD5-E89FF5063179}"/>
          </ac:spMkLst>
        </pc:spChg>
        <pc:spChg chg="add del mod">
          <ac:chgData name="Teodor Vecerdi" userId="S::475884@student.saxion.nl::01f94f50-58fc-411c-9754-ea74d7a3378c" providerId="AD" clId="Web-{D4F49740-A595-71DE-24CF-55818B7C65AA}" dt="2020-09-18T07:35:57.048" v="402"/>
          <ac:spMkLst>
            <pc:docMk/>
            <pc:sldMk cId="3007213000" sldId="292"/>
            <ac:spMk id="8" creationId="{BB0B384C-EF06-43B4-8DEF-2DDA93D994F4}"/>
          </ac:spMkLst>
        </pc:spChg>
        <pc:spChg chg="add del">
          <ac:chgData name="Teodor Vecerdi" userId="S::475884@student.saxion.nl::01f94f50-58fc-411c-9754-ea74d7a3378c" providerId="AD" clId="Web-{D4F49740-A595-71DE-24CF-55818B7C65AA}" dt="2020-09-18T07:36:16.986" v="409"/>
          <ac:spMkLst>
            <pc:docMk/>
            <pc:sldMk cId="3007213000" sldId="292"/>
            <ac:spMk id="9" creationId="{E3020543-B24B-4EC4-8FFC-8DD88EEA91A8}"/>
          </ac:spMkLst>
        </pc:spChg>
        <pc:spChg chg="add del">
          <ac:chgData name="Teodor Vecerdi" userId="S::475884@student.saxion.nl::01f94f50-58fc-411c-9754-ea74d7a3378c" providerId="AD" clId="Web-{D4F49740-A595-71DE-24CF-55818B7C65AA}" dt="2020-09-18T07:36:16.986" v="409"/>
          <ac:spMkLst>
            <pc:docMk/>
            <pc:sldMk cId="3007213000" sldId="292"/>
            <ac:spMk id="11" creationId="{1453BF6C-B012-48B7-B4E8-6D7AC7C27D02}"/>
          </ac:spMkLst>
        </pc:spChg>
        <pc:spChg chg="add del">
          <ac:chgData name="Teodor Vecerdi" userId="S::475884@student.saxion.nl::01f94f50-58fc-411c-9754-ea74d7a3378c" providerId="AD" clId="Web-{D4F49740-A595-71DE-24CF-55818B7C65AA}" dt="2020-09-18T07:36:14.345" v="406"/>
          <ac:spMkLst>
            <pc:docMk/>
            <pc:sldMk cId="3007213000" sldId="292"/>
            <ac:spMk id="17" creationId="{5E7AA7E8-8006-4E1F-A566-FCF37EE6F35D}"/>
          </ac:spMkLst>
        </pc:spChg>
        <pc:spChg chg="add del">
          <ac:chgData name="Teodor Vecerdi" userId="S::475884@student.saxion.nl::01f94f50-58fc-411c-9754-ea74d7a3378c" providerId="AD" clId="Web-{D4F49740-A595-71DE-24CF-55818B7C65AA}" dt="2020-09-18T07:36:12.033" v="404"/>
          <ac:spMkLst>
            <pc:docMk/>
            <pc:sldMk cId="3007213000" sldId="292"/>
            <ac:spMk id="18" creationId="{9A3F5928-D955-456A-97B5-AA390B8CE9D5}"/>
          </ac:spMkLst>
        </pc:spChg>
        <pc:spChg chg="add del">
          <ac:chgData name="Teodor Vecerdi" userId="S::475884@student.saxion.nl::01f94f50-58fc-411c-9754-ea74d7a3378c" providerId="AD" clId="Web-{D4F49740-A595-71DE-24CF-55818B7C65AA}" dt="2020-09-18T07:36:12.033" v="404"/>
          <ac:spMkLst>
            <pc:docMk/>
            <pc:sldMk cId="3007213000" sldId="292"/>
            <ac:spMk id="22" creationId="{C5CB530E-515E-412C-9DF1-5F8FFBD6F383}"/>
          </ac:spMkLst>
        </pc:spChg>
        <pc:spChg chg="add del">
          <ac:chgData name="Teodor Vecerdi" userId="S::475884@student.saxion.nl::01f94f50-58fc-411c-9754-ea74d7a3378c" providerId="AD" clId="Web-{D4F49740-A595-71DE-24CF-55818B7C65AA}" dt="2020-09-18T07:36:16.970" v="408"/>
          <ac:spMkLst>
            <pc:docMk/>
            <pc:sldMk cId="3007213000" sldId="292"/>
            <ac:spMk id="23" creationId="{EFA9B6C6-A247-48A8-9A1C-1E36FA9456B5}"/>
          </ac:spMkLst>
        </pc:spChg>
        <pc:spChg chg="add del">
          <ac:chgData name="Teodor Vecerdi" userId="S::475884@student.saxion.nl::01f94f50-58fc-411c-9754-ea74d7a3378c" providerId="AD" clId="Web-{D4F49740-A595-71DE-24CF-55818B7C65AA}" dt="2020-09-18T07:36:12.033" v="404"/>
          <ac:spMkLst>
            <pc:docMk/>
            <pc:sldMk cId="3007213000" sldId="292"/>
            <ac:spMk id="24" creationId="{712D4376-A578-4FF1-94FC-245E7A6A489F}"/>
          </ac:spMkLst>
        </pc:spChg>
        <pc:spChg chg="add del">
          <ac:chgData name="Teodor Vecerdi" userId="S::475884@student.saxion.nl::01f94f50-58fc-411c-9754-ea74d7a3378c" providerId="AD" clId="Web-{D4F49740-A595-71DE-24CF-55818B7C65AA}" dt="2020-09-18T07:36:16.970" v="408"/>
          <ac:spMkLst>
            <pc:docMk/>
            <pc:sldMk cId="3007213000" sldId="292"/>
            <ac:spMk id="25" creationId="{C5CB530E-515E-412C-9DF1-5F8FFBD6F383}"/>
          </ac:spMkLst>
        </pc:spChg>
        <pc:spChg chg="add del">
          <ac:chgData name="Teodor Vecerdi" userId="S::475884@student.saxion.nl::01f94f50-58fc-411c-9754-ea74d7a3378c" providerId="AD" clId="Web-{D4F49740-A595-71DE-24CF-55818B7C65AA}" dt="2020-09-18T07:36:12.033" v="404"/>
          <ac:spMkLst>
            <pc:docMk/>
            <pc:sldMk cId="3007213000" sldId="292"/>
            <ac:spMk id="26" creationId="{AEA7509D-F04F-40CB-A0B3-EEF16499CC9F}"/>
          </ac:spMkLst>
        </pc:spChg>
        <pc:spChg chg="add del">
          <ac:chgData name="Teodor Vecerdi" userId="S::475884@student.saxion.nl::01f94f50-58fc-411c-9754-ea74d7a3378c" providerId="AD" clId="Web-{D4F49740-A595-71DE-24CF-55818B7C65AA}" dt="2020-09-18T07:36:16.970" v="408"/>
          <ac:spMkLst>
            <pc:docMk/>
            <pc:sldMk cId="3007213000" sldId="292"/>
            <ac:spMk id="27" creationId="{712D4376-A578-4FF1-94FC-245E7A6A489F}"/>
          </ac:spMkLst>
        </pc:spChg>
        <pc:spChg chg="add del">
          <ac:chgData name="Teodor Vecerdi" userId="S::475884@student.saxion.nl::01f94f50-58fc-411c-9754-ea74d7a3378c" providerId="AD" clId="Web-{D4F49740-A595-71DE-24CF-55818B7C65AA}" dt="2020-09-18T07:36:16.970" v="408"/>
          <ac:spMkLst>
            <pc:docMk/>
            <pc:sldMk cId="3007213000" sldId="292"/>
            <ac:spMk id="28" creationId="{AEA7509D-F04F-40CB-A0B3-EEF16499CC9F}"/>
          </ac:spMkLst>
        </pc:spChg>
        <pc:spChg chg="add">
          <ac:chgData name="Teodor Vecerdi" userId="S::475884@student.saxion.nl::01f94f50-58fc-411c-9754-ea74d7a3378c" providerId="AD" clId="Web-{D4F49740-A595-71DE-24CF-55818B7C65AA}" dt="2020-09-18T07:36:16.986" v="409"/>
          <ac:spMkLst>
            <pc:docMk/>
            <pc:sldMk cId="3007213000" sldId="292"/>
            <ac:spMk id="31" creationId="{9A3F5928-D955-456A-97B5-AA390B8CE9D5}"/>
          </ac:spMkLst>
        </pc:spChg>
        <pc:spChg chg="add">
          <ac:chgData name="Teodor Vecerdi" userId="S::475884@student.saxion.nl::01f94f50-58fc-411c-9754-ea74d7a3378c" providerId="AD" clId="Web-{D4F49740-A595-71DE-24CF-55818B7C65AA}" dt="2020-09-18T07:36:16.986" v="409"/>
          <ac:spMkLst>
            <pc:docMk/>
            <pc:sldMk cId="3007213000" sldId="292"/>
            <ac:spMk id="33" creationId="{C5CB530E-515E-412C-9DF1-5F8FFBD6F383}"/>
          </ac:spMkLst>
        </pc:spChg>
        <pc:spChg chg="add">
          <ac:chgData name="Teodor Vecerdi" userId="S::475884@student.saxion.nl::01f94f50-58fc-411c-9754-ea74d7a3378c" providerId="AD" clId="Web-{D4F49740-A595-71DE-24CF-55818B7C65AA}" dt="2020-09-18T07:36:16.986" v="409"/>
          <ac:spMkLst>
            <pc:docMk/>
            <pc:sldMk cId="3007213000" sldId="292"/>
            <ac:spMk id="34" creationId="{712D4376-A578-4FF1-94FC-245E7A6A489F}"/>
          </ac:spMkLst>
        </pc:spChg>
        <pc:spChg chg="add">
          <ac:chgData name="Teodor Vecerdi" userId="S::475884@student.saxion.nl::01f94f50-58fc-411c-9754-ea74d7a3378c" providerId="AD" clId="Web-{D4F49740-A595-71DE-24CF-55818B7C65AA}" dt="2020-09-18T07:36:16.986" v="409"/>
          <ac:spMkLst>
            <pc:docMk/>
            <pc:sldMk cId="3007213000" sldId="292"/>
            <ac:spMk id="35" creationId="{AEA7509D-F04F-40CB-A0B3-EEF16499CC9F}"/>
          </ac:spMkLst>
        </pc:spChg>
        <pc:picChg chg="del">
          <ac:chgData name="Teodor Vecerdi" userId="S::475884@student.saxion.nl::01f94f50-58fc-411c-9754-ea74d7a3378c" providerId="AD" clId="Web-{D4F49740-A595-71DE-24CF-55818B7C65AA}" dt="2020-09-18T07:35:54.798" v="401"/>
          <ac:picMkLst>
            <pc:docMk/>
            <pc:sldMk cId="3007213000" sldId="292"/>
            <ac:picMk id="4" creationId="{01FDB770-DCE8-438D-9D2C-CB559308100E}"/>
          </ac:picMkLst>
        </pc:picChg>
        <pc:cxnChg chg="add del">
          <ac:chgData name="Teodor Vecerdi" userId="S::475884@student.saxion.nl::01f94f50-58fc-411c-9754-ea74d7a3378c" providerId="AD" clId="Web-{D4F49740-A595-71DE-24CF-55818B7C65AA}" dt="2020-09-18T07:36:16.986" v="409"/>
          <ac:cxnSpMkLst>
            <pc:docMk/>
            <pc:sldMk cId="3007213000" sldId="292"/>
            <ac:cxnSpMk id="6" creationId="{7EB498BD-8089-4626-91EA-4978EBEF535E}"/>
          </ac:cxnSpMkLst>
        </pc:cxnChg>
        <pc:cxnChg chg="add del">
          <ac:chgData name="Teodor Vecerdi" userId="S::475884@student.saxion.nl::01f94f50-58fc-411c-9754-ea74d7a3378c" providerId="AD" clId="Web-{D4F49740-A595-71DE-24CF-55818B7C65AA}" dt="2020-09-18T07:36:12.033" v="404"/>
          <ac:cxnSpMkLst>
            <pc:docMk/>
            <pc:sldMk cId="3007213000" sldId="292"/>
            <ac:cxnSpMk id="13" creationId="{D1B787A8-0D67-4B7E-9B48-86BD906AB6B5}"/>
          </ac:cxnSpMkLst>
        </pc:cxnChg>
        <pc:cxnChg chg="add del">
          <ac:chgData name="Teodor Vecerdi" userId="S::475884@student.saxion.nl::01f94f50-58fc-411c-9754-ea74d7a3378c" providerId="AD" clId="Web-{D4F49740-A595-71DE-24CF-55818B7C65AA}" dt="2020-09-18T07:36:14.345" v="406"/>
          <ac:cxnSpMkLst>
            <pc:docMk/>
            <pc:sldMk cId="3007213000" sldId="292"/>
            <ac:cxnSpMk id="15" creationId="{D1B787A8-0D67-4B7E-9B48-86BD906AB6B5}"/>
          </ac:cxnSpMkLst>
        </pc:cxnChg>
        <pc:cxnChg chg="add del">
          <ac:chgData name="Teodor Vecerdi" userId="S::475884@student.saxion.nl::01f94f50-58fc-411c-9754-ea74d7a3378c" providerId="AD" clId="Web-{D4F49740-A595-71DE-24CF-55818B7C65AA}" dt="2020-09-18T07:36:14.345" v="406"/>
          <ac:cxnSpMkLst>
            <pc:docMk/>
            <pc:sldMk cId="3007213000" sldId="292"/>
            <ac:cxnSpMk id="19" creationId="{56020367-4FD5-4596-8E10-C5F095CD8DBF}"/>
          </ac:cxnSpMkLst>
        </pc:cxnChg>
        <pc:cxnChg chg="add del">
          <ac:chgData name="Teodor Vecerdi" userId="S::475884@student.saxion.nl::01f94f50-58fc-411c-9754-ea74d7a3378c" providerId="AD" clId="Web-{D4F49740-A595-71DE-24CF-55818B7C65AA}" dt="2020-09-18T07:36:12.033" v="404"/>
          <ac:cxnSpMkLst>
            <pc:docMk/>
            <pc:sldMk cId="3007213000" sldId="292"/>
            <ac:cxnSpMk id="20" creationId="{56020367-4FD5-4596-8E10-C5F095CD8DBF}"/>
          </ac:cxnSpMkLst>
        </pc:cxnChg>
        <pc:cxnChg chg="add del">
          <ac:chgData name="Teodor Vecerdi" userId="S::475884@student.saxion.nl::01f94f50-58fc-411c-9754-ea74d7a3378c" providerId="AD" clId="Web-{D4F49740-A595-71DE-24CF-55818B7C65AA}" dt="2020-09-18T07:36:16.970" v="408"/>
          <ac:cxnSpMkLst>
            <pc:docMk/>
            <pc:sldMk cId="3007213000" sldId="292"/>
            <ac:cxnSpMk id="21" creationId="{D1B787A8-0D67-4B7E-9B48-86BD906AB6B5}"/>
          </ac:cxnSpMkLst>
        </pc:cxnChg>
        <pc:cxnChg chg="add del">
          <ac:chgData name="Teodor Vecerdi" userId="S::475884@student.saxion.nl::01f94f50-58fc-411c-9754-ea74d7a3378c" providerId="AD" clId="Web-{D4F49740-A595-71DE-24CF-55818B7C65AA}" dt="2020-09-18T07:36:16.970" v="408"/>
          <ac:cxnSpMkLst>
            <pc:docMk/>
            <pc:sldMk cId="3007213000" sldId="292"/>
            <ac:cxnSpMk id="29" creationId="{56020367-4FD5-4596-8E10-C5F095CD8DBF}"/>
          </ac:cxnSpMkLst>
        </pc:cxnChg>
        <pc:cxnChg chg="add">
          <ac:chgData name="Teodor Vecerdi" userId="S::475884@student.saxion.nl::01f94f50-58fc-411c-9754-ea74d7a3378c" providerId="AD" clId="Web-{D4F49740-A595-71DE-24CF-55818B7C65AA}" dt="2020-09-18T07:36:16.986" v="409"/>
          <ac:cxnSpMkLst>
            <pc:docMk/>
            <pc:sldMk cId="3007213000" sldId="292"/>
            <ac:cxnSpMk id="30" creationId="{D1B787A8-0D67-4B7E-9B48-86BD906AB6B5}"/>
          </ac:cxnSpMkLst>
        </pc:cxnChg>
        <pc:cxnChg chg="add">
          <ac:chgData name="Teodor Vecerdi" userId="S::475884@student.saxion.nl::01f94f50-58fc-411c-9754-ea74d7a3378c" providerId="AD" clId="Web-{D4F49740-A595-71DE-24CF-55818B7C65AA}" dt="2020-09-18T07:36:16.986" v="409"/>
          <ac:cxnSpMkLst>
            <pc:docMk/>
            <pc:sldMk cId="3007213000" sldId="292"/>
            <ac:cxnSpMk id="32" creationId="{56020367-4FD5-4596-8E10-C5F095CD8DBF}"/>
          </ac:cxnSpMkLst>
        </pc:cxnChg>
      </pc:sldChg>
      <pc:sldChg chg="delSp">
        <pc:chgData name="Teodor Vecerdi" userId="S::475884@student.saxion.nl::01f94f50-58fc-411c-9754-ea74d7a3378c" providerId="AD" clId="Web-{D4F49740-A595-71DE-24CF-55818B7C65AA}" dt="2020-09-18T08:01:29.297" v="1313"/>
        <pc:sldMkLst>
          <pc:docMk/>
          <pc:sldMk cId="581762419" sldId="293"/>
        </pc:sldMkLst>
        <pc:picChg chg="del">
          <ac:chgData name="Teodor Vecerdi" userId="S::475884@student.saxion.nl::01f94f50-58fc-411c-9754-ea74d7a3378c" providerId="AD" clId="Web-{D4F49740-A595-71DE-24CF-55818B7C65AA}" dt="2020-09-18T08:01:29.297" v="1313"/>
          <ac:picMkLst>
            <pc:docMk/>
            <pc:sldMk cId="581762419" sldId="293"/>
            <ac:picMk id="8" creationId="{107821C1-C8A1-40A2-8F1A-5ADD45B99D6D}"/>
          </ac:picMkLst>
        </pc:picChg>
      </pc:sldChg>
      <pc:sldChg chg="addSp delSp modSp">
        <pc:chgData name="Teodor Vecerdi" userId="S::475884@student.saxion.nl::01f94f50-58fc-411c-9754-ea74d7a3378c" providerId="AD" clId="Web-{D4F49740-A595-71DE-24CF-55818B7C65AA}" dt="2020-09-18T08:00:42.858" v="1312"/>
        <pc:sldMkLst>
          <pc:docMk/>
          <pc:sldMk cId="3552695310" sldId="294"/>
        </pc:sldMkLst>
        <pc:spChg chg="mod">
          <ac:chgData name="Teodor Vecerdi" userId="S::475884@student.saxion.nl::01f94f50-58fc-411c-9754-ea74d7a3378c" providerId="AD" clId="Web-{D4F49740-A595-71DE-24CF-55818B7C65AA}" dt="2020-09-18T07:55:24.352" v="1288" actId="1076"/>
          <ac:spMkLst>
            <pc:docMk/>
            <pc:sldMk cId="3552695310" sldId="294"/>
            <ac:spMk id="2" creationId="{6B97801F-B1B1-4645-A562-155BCE1E2C4C}"/>
          </ac:spMkLst>
        </pc:spChg>
        <pc:spChg chg="add mod">
          <ac:chgData name="Teodor Vecerdi" userId="S::475884@student.saxion.nl::01f94f50-58fc-411c-9754-ea74d7a3378c" providerId="AD" clId="Web-{D4F49740-A595-71DE-24CF-55818B7C65AA}" dt="2020-09-18T07:55:09.274" v="1283" actId="20577"/>
          <ac:spMkLst>
            <pc:docMk/>
            <pc:sldMk cId="3552695310" sldId="294"/>
            <ac:spMk id="8" creationId="{742F9410-4288-4246-8768-615FA4BFB950}"/>
          </ac:spMkLst>
        </pc:spChg>
        <pc:spChg chg="add del">
          <ac:chgData name="Teodor Vecerdi" userId="S::475884@student.saxion.nl::01f94f50-58fc-411c-9754-ea74d7a3378c" providerId="AD" clId="Web-{D4F49740-A595-71DE-24CF-55818B7C65AA}" dt="2020-09-18T07:46:55.655" v="671"/>
          <ac:spMkLst>
            <pc:docMk/>
            <pc:sldMk cId="3552695310" sldId="294"/>
            <ac:spMk id="10" creationId="{08668A01-5FB7-48DF-A619-02E7F133ABDC}"/>
          </ac:spMkLst>
        </pc:spChg>
        <pc:spChg chg="add del mod">
          <ac:chgData name="Teodor Vecerdi" userId="S::475884@student.saxion.nl::01f94f50-58fc-411c-9754-ea74d7a3378c" providerId="AD" clId="Web-{D4F49740-A595-71DE-24CF-55818B7C65AA}" dt="2020-09-18T07:48:22.750" v="797"/>
          <ac:spMkLst>
            <pc:docMk/>
            <pc:sldMk cId="3552695310" sldId="294"/>
            <ac:spMk id="13" creationId="{6B1B1D6F-C8C2-42D8-A672-5C5C84B6C349}"/>
          </ac:spMkLst>
        </pc:spChg>
        <pc:grpChg chg="add">
          <ac:chgData name="Teodor Vecerdi" userId="S::475884@student.saxion.nl::01f94f50-58fc-411c-9754-ea74d7a3378c" providerId="AD" clId="Web-{D4F49740-A595-71DE-24CF-55818B7C65AA}" dt="2020-09-18T08:00:23.795" v="1310"/>
          <ac:grpSpMkLst>
            <pc:docMk/>
            <pc:sldMk cId="3552695310" sldId="294"/>
            <ac:grpSpMk id="20" creationId="{EA38053F-4CA5-47F0-8166-D9F73AC0F980}"/>
          </ac:grpSpMkLst>
        </pc:grpChg>
        <pc:picChg chg="del mod">
          <ac:chgData name="Teodor Vecerdi" userId="S::475884@student.saxion.nl::01f94f50-58fc-411c-9754-ea74d7a3378c" providerId="AD" clId="Web-{D4F49740-A595-71DE-24CF-55818B7C65AA}" dt="2020-09-18T07:55:16.539" v="1286"/>
          <ac:picMkLst>
            <pc:docMk/>
            <pc:sldMk cId="3552695310" sldId="294"/>
            <ac:picMk id="3" creationId="{CC321318-2F18-4DF5-AD8A-3CDEBEA9B30E}"/>
          </ac:picMkLst>
        </pc:picChg>
        <pc:picChg chg="add mod">
          <ac:chgData name="Teodor Vecerdi" userId="S::475884@student.saxion.nl::01f94f50-58fc-411c-9754-ea74d7a3378c" providerId="AD" clId="Web-{D4F49740-A595-71DE-24CF-55818B7C65AA}" dt="2020-09-18T07:56:11.212" v="1296" actId="14100"/>
          <ac:picMkLst>
            <pc:docMk/>
            <pc:sldMk cId="3552695310" sldId="294"/>
            <ac:picMk id="4" creationId="{AD0072F5-8E85-48C4-BA57-AE18A2636517}"/>
          </ac:picMkLst>
        </pc:picChg>
        <pc:picChg chg="add mod modCrop">
          <ac:chgData name="Teodor Vecerdi" userId="S::475884@student.saxion.nl::01f94f50-58fc-411c-9754-ea74d7a3378c" providerId="AD" clId="Web-{D4F49740-A595-71DE-24CF-55818B7C65AA}" dt="2020-09-18T07:49:54.205" v="815" actId="14100"/>
          <ac:picMkLst>
            <pc:docMk/>
            <pc:sldMk cId="3552695310" sldId="294"/>
            <ac:picMk id="12" creationId="{A5FA09D4-58C0-4D59-9CFD-83573B9F4876}"/>
          </ac:picMkLst>
        </pc:picChg>
        <pc:picChg chg="add mod modCrop">
          <ac:chgData name="Teodor Vecerdi" userId="S::475884@student.saxion.nl::01f94f50-58fc-411c-9754-ea74d7a3378c" providerId="AD" clId="Web-{D4F49740-A595-71DE-24CF-55818B7C65AA}" dt="2020-09-18T07:49:58.080" v="817" actId="1076"/>
          <ac:picMkLst>
            <pc:docMk/>
            <pc:sldMk cId="3552695310" sldId="294"/>
            <ac:picMk id="14" creationId="{DAFA785F-CE1C-4CDA-A75A-95CBC466FBF8}"/>
          </ac:picMkLst>
        </pc:picChg>
        <pc:picChg chg="add mod">
          <ac:chgData name="Teodor Vecerdi" userId="S::475884@student.saxion.nl::01f94f50-58fc-411c-9754-ea74d7a3378c" providerId="AD" clId="Web-{D4F49740-A595-71DE-24CF-55818B7C65AA}" dt="2020-09-18T07:49:11.845" v="804" actId="1076"/>
          <ac:picMkLst>
            <pc:docMk/>
            <pc:sldMk cId="3552695310" sldId="294"/>
            <ac:picMk id="15" creationId="{76539B38-93B8-476F-BB8D-1601013A8243}"/>
          </ac:picMkLst>
        </pc:picChg>
        <pc:picChg chg="add mod modCrop">
          <ac:chgData name="Teodor Vecerdi" userId="S::475884@student.saxion.nl::01f94f50-58fc-411c-9754-ea74d7a3378c" providerId="AD" clId="Web-{D4F49740-A595-71DE-24CF-55818B7C65AA}" dt="2020-09-18T07:50:26.674" v="824" actId="1076"/>
          <ac:picMkLst>
            <pc:docMk/>
            <pc:sldMk cId="3552695310" sldId="294"/>
            <ac:picMk id="16" creationId="{4B20DA4C-29F7-427F-B555-890644E00E7B}"/>
          </ac:picMkLst>
        </pc:picChg>
        <pc:picChg chg="add mod">
          <ac:chgData name="Teodor Vecerdi" userId="S::475884@student.saxion.nl::01f94f50-58fc-411c-9754-ea74d7a3378c" providerId="AD" clId="Web-{D4F49740-A595-71DE-24CF-55818B7C65AA}" dt="2020-09-18T07:56:19.931" v="1298" actId="1076"/>
          <ac:picMkLst>
            <pc:docMk/>
            <pc:sldMk cId="3552695310" sldId="294"/>
            <ac:picMk id="17" creationId="{94F806C2-B6FC-4D14-93A4-BB7E3AD43502}"/>
          </ac:picMkLst>
        </pc:picChg>
        <pc:picChg chg="add del mod">
          <ac:chgData name="Teodor Vecerdi" userId="S::475884@student.saxion.nl::01f94f50-58fc-411c-9754-ea74d7a3378c" providerId="AD" clId="Web-{D4F49740-A595-71DE-24CF-55818B7C65AA}" dt="2020-09-18T07:59:57.389" v="1304"/>
          <ac:picMkLst>
            <pc:docMk/>
            <pc:sldMk cId="3552695310" sldId="294"/>
            <ac:picMk id="18" creationId="{BCF76292-EDC7-431E-938B-FFEBCD38020D}"/>
          </ac:picMkLst>
        </pc:picChg>
        <pc:picChg chg="add mod modCrop">
          <ac:chgData name="Teodor Vecerdi" userId="S::475884@student.saxion.nl::01f94f50-58fc-411c-9754-ea74d7a3378c" providerId="AD" clId="Web-{D4F49740-A595-71DE-24CF-55818B7C65AA}" dt="2020-09-18T08:00:16.655" v="1309"/>
          <ac:picMkLst>
            <pc:docMk/>
            <pc:sldMk cId="3552695310" sldId="294"/>
            <ac:picMk id="19" creationId="{43DAF1E7-413D-4B76-974C-2D041B373DA5}"/>
          </ac:picMkLst>
        </pc:picChg>
        <pc:picChg chg="add del mod">
          <ac:chgData name="Teodor Vecerdi" userId="S::475884@student.saxion.nl::01f94f50-58fc-411c-9754-ea74d7a3378c" providerId="AD" clId="Web-{D4F49740-A595-71DE-24CF-55818B7C65AA}" dt="2020-09-18T08:00:42.858" v="1312"/>
          <ac:picMkLst>
            <pc:docMk/>
            <pc:sldMk cId="3552695310" sldId="294"/>
            <ac:picMk id="21" creationId="{1A4EF644-BB3F-46C6-A1C5-C761159D8122}"/>
          </ac:picMkLst>
        </pc:picChg>
      </pc:sldChg>
      <pc:sldChg chg="delSp modSp">
        <pc:chgData name="Teodor Vecerdi" userId="S::475884@student.saxion.nl::01f94f50-58fc-411c-9754-ea74d7a3378c" providerId="AD" clId="Web-{D4F49740-A595-71DE-24CF-55818B7C65AA}" dt="2020-09-18T08:10:00.556" v="1314"/>
        <pc:sldMkLst>
          <pc:docMk/>
          <pc:sldMk cId="2794432620" sldId="296"/>
        </pc:sldMkLst>
        <pc:picChg chg="del mod">
          <ac:chgData name="Teodor Vecerdi" userId="S::475884@student.saxion.nl::01f94f50-58fc-411c-9754-ea74d7a3378c" providerId="AD" clId="Web-{D4F49740-A595-71DE-24CF-55818B7C65AA}" dt="2020-09-18T08:10:00.556" v="1314"/>
          <ac:picMkLst>
            <pc:docMk/>
            <pc:sldMk cId="2794432620" sldId="296"/>
            <ac:picMk id="4" creationId="{A754E811-74BF-4422-8374-7FEA984B47A3}"/>
          </ac:picMkLst>
        </pc:picChg>
      </pc:sldChg>
      <pc:sldChg chg="modSp">
        <pc:chgData name="Teodor Vecerdi" userId="S::475884@student.saxion.nl::01f94f50-58fc-411c-9754-ea74d7a3378c" providerId="AD" clId="Web-{D4F49740-A595-71DE-24CF-55818B7C65AA}" dt="2020-09-18T07:26:56.913" v="109" actId="20577"/>
        <pc:sldMkLst>
          <pc:docMk/>
          <pc:sldMk cId="1374043342" sldId="302"/>
        </pc:sldMkLst>
        <pc:spChg chg="mod">
          <ac:chgData name="Teodor Vecerdi" userId="S::475884@student.saxion.nl::01f94f50-58fc-411c-9754-ea74d7a3378c" providerId="AD" clId="Web-{D4F49740-A595-71DE-24CF-55818B7C65AA}" dt="2020-09-18T07:26:56.913" v="109" actId="20577"/>
          <ac:spMkLst>
            <pc:docMk/>
            <pc:sldMk cId="1374043342" sldId="302"/>
            <ac:spMk id="5" creationId="{8317FB7C-6F1B-4109-9804-DBBB9BBC4130}"/>
          </ac:spMkLst>
        </pc:spChg>
      </pc:sldChg>
      <pc:sldChg chg="addSp delSp modSp">
        <pc:chgData name="Teodor Vecerdi" userId="S::475884@student.saxion.nl::01f94f50-58fc-411c-9754-ea74d7a3378c" providerId="AD" clId="Web-{D4F49740-A595-71DE-24CF-55818B7C65AA}" dt="2020-09-18T07:27:45.929" v="115"/>
        <pc:sldMkLst>
          <pc:docMk/>
          <pc:sldMk cId="3401738569" sldId="308"/>
        </pc:sldMkLst>
        <pc:spChg chg="mod">
          <ac:chgData name="Teodor Vecerdi" userId="S::475884@student.saxion.nl::01f94f50-58fc-411c-9754-ea74d7a3378c" providerId="AD" clId="Web-{D4F49740-A595-71DE-24CF-55818B7C65AA}" dt="2020-09-18T07:27:42.586" v="113"/>
          <ac:spMkLst>
            <pc:docMk/>
            <pc:sldMk cId="3401738569" sldId="308"/>
            <ac:spMk id="2" creationId="{6B97801F-B1B1-4645-A562-155BCE1E2C4C}"/>
          </ac:spMkLst>
        </pc:spChg>
        <pc:spChg chg="mod">
          <ac:chgData name="Teodor Vecerdi" userId="S::475884@student.saxion.nl::01f94f50-58fc-411c-9754-ea74d7a3378c" providerId="AD" clId="Web-{D4F49740-A595-71DE-24CF-55818B7C65AA}" dt="2020-09-18T07:27:42.586" v="113"/>
          <ac:spMkLst>
            <pc:docMk/>
            <pc:sldMk cId="3401738569" sldId="308"/>
            <ac:spMk id="8" creationId="{57EBAA65-C675-4C9A-89CA-9791DE20A440}"/>
          </ac:spMkLst>
        </pc:spChg>
        <pc:spChg chg="add del">
          <ac:chgData name="Teodor Vecerdi" userId="S::475884@student.saxion.nl::01f94f50-58fc-411c-9754-ea74d7a3378c" providerId="AD" clId="Web-{D4F49740-A595-71DE-24CF-55818B7C65AA}" dt="2020-09-18T07:27:45.929" v="115"/>
          <ac:spMkLst>
            <pc:docMk/>
            <pc:sldMk cId="3401738569" sldId="308"/>
            <ac:spMk id="13" creationId="{8D1AA55E-40D5-461B-A5A8-4AE8AAB71B08}"/>
          </ac:spMkLst>
        </pc:spChg>
        <pc:spChg chg="add del">
          <ac:chgData name="Teodor Vecerdi" userId="S::475884@student.saxion.nl::01f94f50-58fc-411c-9754-ea74d7a3378c" providerId="AD" clId="Web-{D4F49740-A595-71DE-24CF-55818B7C65AA}" dt="2020-09-18T07:27:45.929" v="115"/>
          <ac:spMkLst>
            <pc:docMk/>
            <pc:sldMk cId="3401738569" sldId="308"/>
            <ac:spMk id="15" creationId="{6CB927A4-E432-4310-9CD5-E89FF5063179}"/>
          </ac:spMkLst>
        </pc:spChg>
        <pc:spChg chg="add del">
          <ac:chgData name="Teodor Vecerdi" userId="S::475884@student.saxion.nl::01f94f50-58fc-411c-9754-ea74d7a3378c" providerId="AD" clId="Web-{D4F49740-A595-71DE-24CF-55818B7C65AA}" dt="2020-09-18T07:27:45.929" v="115"/>
          <ac:spMkLst>
            <pc:docMk/>
            <pc:sldMk cId="3401738569" sldId="308"/>
            <ac:spMk id="17" creationId="{E3020543-B24B-4EC4-8FFC-8DD88EEA91A8}"/>
          </ac:spMkLst>
        </pc:spChg>
        <pc:spChg chg="add del">
          <ac:chgData name="Teodor Vecerdi" userId="S::475884@student.saxion.nl::01f94f50-58fc-411c-9754-ea74d7a3378c" providerId="AD" clId="Web-{D4F49740-A595-71DE-24CF-55818B7C65AA}" dt="2020-09-18T07:27:45.929" v="115"/>
          <ac:spMkLst>
            <pc:docMk/>
            <pc:sldMk cId="3401738569" sldId="308"/>
            <ac:spMk id="19" creationId="{1453BF6C-B012-48B7-B4E8-6D7AC7C27D02}"/>
          </ac:spMkLst>
        </pc:spChg>
        <pc:spChg chg="add del">
          <ac:chgData name="Teodor Vecerdi" userId="S::475884@student.saxion.nl::01f94f50-58fc-411c-9754-ea74d7a3378c" providerId="AD" clId="Web-{D4F49740-A595-71DE-24CF-55818B7C65AA}" dt="2020-09-18T07:27:42.586" v="113"/>
          <ac:spMkLst>
            <pc:docMk/>
            <pc:sldMk cId="3401738569" sldId="308"/>
            <ac:spMk id="21" creationId="{327D73B4-9F5C-4A64-A179-51B9500CB8B5}"/>
          </ac:spMkLst>
        </pc:spChg>
        <pc:spChg chg="add del">
          <ac:chgData name="Teodor Vecerdi" userId="S::475884@student.saxion.nl::01f94f50-58fc-411c-9754-ea74d7a3378c" providerId="AD" clId="Web-{D4F49740-A595-71DE-24CF-55818B7C65AA}" dt="2020-09-18T07:27:42.586" v="113"/>
          <ac:spMkLst>
            <pc:docMk/>
            <pc:sldMk cId="3401738569" sldId="308"/>
            <ac:spMk id="23" creationId="{C1F06963-6374-4B48-844F-071A9BAAAE02}"/>
          </ac:spMkLst>
        </pc:spChg>
        <pc:spChg chg="add del">
          <ac:chgData name="Teodor Vecerdi" userId="S::475884@student.saxion.nl::01f94f50-58fc-411c-9754-ea74d7a3378c" providerId="AD" clId="Web-{D4F49740-A595-71DE-24CF-55818B7C65AA}" dt="2020-09-18T07:27:45.929" v="115"/>
          <ac:spMkLst>
            <pc:docMk/>
            <pc:sldMk cId="3401738569" sldId="308"/>
            <ac:spMk id="25" creationId="{8D1AA55E-40D5-461B-A5A8-4AE8AAB71B08}"/>
          </ac:spMkLst>
        </pc:spChg>
        <pc:spChg chg="add del">
          <ac:chgData name="Teodor Vecerdi" userId="S::475884@student.saxion.nl::01f94f50-58fc-411c-9754-ea74d7a3378c" providerId="AD" clId="Web-{D4F49740-A595-71DE-24CF-55818B7C65AA}" dt="2020-09-18T07:27:42.586" v="113"/>
          <ac:spMkLst>
            <pc:docMk/>
            <pc:sldMk cId="3401738569" sldId="308"/>
            <ac:spMk id="28" creationId="{6CB927A4-E432-4310-9CD5-E89FF5063179}"/>
          </ac:spMkLst>
        </pc:spChg>
        <pc:spChg chg="add del">
          <ac:chgData name="Teodor Vecerdi" userId="S::475884@student.saxion.nl::01f94f50-58fc-411c-9754-ea74d7a3378c" providerId="AD" clId="Web-{D4F49740-A595-71DE-24CF-55818B7C65AA}" dt="2020-09-18T07:27:45.929" v="115"/>
          <ac:spMkLst>
            <pc:docMk/>
            <pc:sldMk cId="3401738569" sldId="308"/>
            <ac:spMk id="29" creationId="{6CB927A4-E432-4310-9CD5-E89FF5063179}"/>
          </ac:spMkLst>
        </pc:spChg>
        <pc:spChg chg="add del">
          <ac:chgData name="Teodor Vecerdi" userId="S::475884@student.saxion.nl::01f94f50-58fc-411c-9754-ea74d7a3378c" providerId="AD" clId="Web-{D4F49740-A595-71DE-24CF-55818B7C65AA}" dt="2020-09-18T07:27:42.586" v="113"/>
          <ac:spMkLst>
            <pc:docMk/>
            <pc:sldMk cId="3401738569" sldId="308"/>
            <ac:spMk id="30" creationId="{1453BF6C-B012-48B7-B4E8-6D7AC7C27D02}"/>
          </ac:spMkLst>
        </pc:spChg>
        <pc:spChg chg="add del">
          <ac:chgData name="Teodor Vecerdi" userId="S::475884@student.saxion.nl::01f94f50-58fc-411c-9754-ea74d7a3378c" providerId="AD" clId="Web-{D4F49740-A595-71DE-24CF-55818B7C65AA}" dt="2020-09-18T07:27:45.929" v="115"/>
          <ac:spMkLst>
            <pc:docMk/>
            <pc:sldMk cId="3401738569" sldId="308"/>
            <ac:spMk id="31" creationId="{E3020543-B24B-4EC4-8FFC-8DD88EEA91A8}"/>
          </ac:spMkLst>
        </pc:spChg>
        <pc:spChg chg="add del">
          <ac:chgData name="Teodor Vecerdi" userId="S::475884@student.saxion.nl::01f94f50-58fc-411c-9754-ea74d7a3378c" providerId="AD" clId="Web-{D4F49740-A595-71DE-24CF-55818B7C65AA}" dt="2020-09-18T07:27:42.586" v="113"/>
          <ac:spMkLst>
            <pc:docMk/>
            <pc:sldMk cId="3401738569" sldId="308"/>
            <ac:spMk id="32" creationId="{E3020543-B24B-4EC4-8FFC-8DD88EEA91A8}"/>
          </ac:spMkLst>
        </pc:spChg>
        <pc:spChg chg="add del">
          <ac:chgData name="Teodor Vecerdi" userId="S::475884@student.saxion.nl::01f94f50-58fc-411c-9754-ea74d7a3378c" providerId="AD" clId="Web-{D4F49740-A595-71DE-24CF-55818B7C65AA}" dt="2020-09-18T07:27:45.929" v="115"/>
          <ac:spMkLst>
            <pc:docMk/>
            <pc:sldMk cId="3401738569" sldId="308"/>
            <ac:spMk id="33" creationId="{1453BF6C-B012-48B7-B4E8-6D7AC7C27D02}"/>
          </ac:spMkLst>
        </pc:spChg>
        <pc:picChg chg="mod">
          <ac:chgData name="Teodor Vecerdi" userId="S::475884@student.saxion.nl::01f94f50-58fc-411c-9754-ea74d7a3378c" providerId="AD" clId="Web-{D4F49740-A595-71DE-24CF-55818B7C65AA}" dt="2020-09-18T07:27:42.586" v="113"/>
          <ac:picMkLst>
            <pc:docMk/>
            <pc:sldMk cId="3401738569" sldId="308"/>
            <ac:picMk id="3" creationId="{F2077234-6E8C-44C0-8291-452D23E31B68}"/>
          </ac:picMkLst>
        </pc:picChg>
        <pc:cxnChg chg="add del">
          <ac:chgData name="Teodor Vecerdi" userId="S::475884@student.saxion.nl::01f94f50-58fc-411c-9754-ea74d7a3378c" providerId="AD" clId="Web-{D4F49740-A595-71DE-24CF-55818B7C65AA}" dt="2020-09-18T07:27:45.929" v="115"/>
          <ac:cxnSpMkLst>
            <pc:docMk/>
            <pc:sldMk cId="3401738569" sldId="308"/>
            <ac:cxnSpMk id="14" creationId="{C49DA8F6-BCC1-4447-B54C-57856834B94B}"/>
          </ac:cxnSpMkLst>
        </pc:cxnChg>
        <pc:cxnChg chg="add del">
          <ac:chgData name="Teodor Vecerdi" userId="S::475884@student.saxion.nl::01f94f50-58fc-411c-9754-ea74d7a3378c" providerId="AD" clId="Web-{D4F49740-A595-71DE-24CF-55818B7C65AA}" dt="2020-09-18T07:27:45.929" v="115"/>
          <ac:cxnSpMkLst>
            <pc:docMk/>
            <pc:sldMk cId="3401738569" sldId="308"/>
            <ac:cxnSpMk id="27" creationId="{C49DA8F6-BCC1-4447-B54C-57856834B94B}"/>
          </ac:cxnSpMkLst>
        </pc:cxnChg>
        <pc:cxnChg chg="add del">
          <ac:chgData name="Teodor Vecerdi" userId="S::475884@student.saxion.nl::01f94f50-58fc-411c-9754-ea74d7a3378c" providerId="AD" clId="Web-{D4F49740-A595-71DE-24CF-55818B7C65AA}" dt="2020-09-18T07:27:42.586" v="113"/>
          <ac:cxnSpMkLst>
            <pc:docMk/>
            <pc:sldMk cId="3401738569" sldId="308"/>
            <ac:cxnSpMk id="34" creationId="{C49DA8F6-BCC1-4447-B54C-57856834B94B}"/>
          </ac:cxnSpMkLst>
        </pc:cxnChg>
      </pc:sldChg>
      <pc:sldChg chg="addSp delSp modSp add replId">
        <pc:chgData name="Teodor Vecerdi" userId="S::475884@student.saxion.nl::01f94f50-58fc-411c-9754-ea74d7a3378c" providerId="AD" clId="Web-{D4F49740-A595-71DE-24CF-55818B7C65AA}" dt="2020-09-18T07:27:49.836" v="117"/>
        <pc:sldMkLst>
          <pc:docMk/>
          <pc:sldMk cId="54697705" sldId="309"/>
        </pc:sldMkLst>
        <pc:spChg chg="mod">
          <ac:chgData name="Teodor Vecerdi" userId="S::475884@student.saxion.nl::01f94f50-58fc-411c-9754-ea74d7a3378c" providerId="AD" clId="Web-{D4F49740-A595-71DE-24CF-55818B7C65AA}" dt="2020-09-18T07:27:49.836" v="117"/>
          <ac:spMkLst>
            <pc:docMk/>
            <pc:sldMk cId="54697705" sldId="309"/>
            <ac:spMk id="2" creationId="{28CA8B3F-527C-41E2-8F37-9DD622302C22}"/>
          </ac:spMkLst>
        </pc:spChg>
        <pc:spChg chg="mod ord">
          <ac:chgData name="Teodor Vecerdi" userId="S::475884@student.saxion.nl::01f94f50-58fc-411c-9754-ea74d7a3378c" providerId="AD" clId="Web-{D4F49740-A595-71DE-24CF-55818B7C65AA}" dt="2020-09-18T07:27:49.836" v="117"/>
          <ac:spMkLst>
            <pc:docMk/>
            <pc:sldMk cId="54697705" sldId="309"/>
            <ac:spMk id="5" creationId="{8317FB7C-6F1B-4109-9804-DBBB9BBC4130}"/>
          </ac:spMkLst>
        </pc:spChg>
        <pc:spChg chg="add del">
          <ac:chgData name="Teodor Vecerdi" userId="S::475884@student.saxion.nl::01f94f50-58fc-411c-9754-ea74d7a3378c" providerId="AD" clId="Web-{D4F49740-A595-71DE-24CF-55818B7C65AA}" dt="2020-09-18T07:27:49.836" v="117"/>
          <ac:spMkLst>
            <pc:docMk/>
            <pc:sldMk cId="54697705" sldId="309"/>
            <ac:spMk id="25" creationId="{A2679492-7988-4050-9056-542444452411}"/>
          </ac:spMkLst>
        </pc:spChg>
        <pc:spChg chg="add del">
          <ac:chgData name="Teodor Vecerdi" userId="S::475884@student.saxion.nl::01f94f50-58fc-411c-9754-ea74d7a3378c" providerId="AD" clId="Web-{D4F49740-A595-71DE-24CF-55818B7C65AA}" dt="2020-09-18T07:27:49.836" v="117"/>
          <ac:spMkLst>
            <pc:docMk/>
            <pc:sldMk cId="54697705" sldId="309"/>
            <ac:spMk id="26" creationId="{B5ABDEAA-B248-4182-B67C-A925338E772D}"/>
          </ac:spMkLst>
        </pc:spChg>
        <pc:spChg chg="add del">
          <ac:chgData name="Teodor Vecerdi" userId="S::475884@student.saxion.nl::01f94f50-58fc-411c-9754-ea74d7a3378c" providerId="AD" clId="Web-{D4F49740-A595-71DE-24CF-55818B7C65AA}" dt="2020-09-18T07:27:49.836" v="117"/>
          <ac:spMkLst>
            <pc:docMk/>
            <pc:sldMk cId="54697705" sldId="309"/>
            <ac:spMk id="27" creationId="{B091B163-7D61-4891-ABCF-5C13D9C418D0}"/>
          </ac:spMkLst>
        </pc:spChg>
        <pc:spChg chg="add del">
          <ac:chgData name="Teodor Vecerdi" userId="S::475884@student.saxion.nl::01f94f50-58fc-411c-9754-ea74d7a3378c" providerId="AD" clId="Web-{D4F49740-A595-71DE-24CF-55818B7C65AA}" dt="2020-09-18T07:27:49.836" v="117"/>
          <ac:spMkLst>
            <pc:docMk/>
            <pc:sldMk cId="54697705" sldId="309"/>
            <ac:spMk id="34" creationId="{A2679492-7988-4050-9056-542444452411}"/>
          </ac:spMkLst>
        </pc:spChg>
        <pc:spChg chg="add del">
          <ac:chgData name="Teodor Vecerdi" userId="S::475884@student.saxion.nl::01f94f50-58fc-411c-9754-ea74d7a3378c" providerId="AD" clId="Web-{D4F49740-A595-71DE-24CF-55818B7C65AA}" dt="2020-09-18T07:27:49.836" v="117"/>
          <ac:spMkLst>
            <pc:docMk/>
            <pc:sldMk cId="54697705" sldId="309"/>
            <ac:spMk id="36" creationId="{B091B163-7D61-4891-ABCF-5C13D9C418D0}"/>
          </ac:spMkLst>
        </pc:spChg>
        <pc:picChg chg="add mod">
          <ac:chgData name="Teodor Vecerdi" userId="S::475884@student.saxion.nl::01f94f50-58fc-411c-9754-ea74d7a3378c" providerId="AD" clId="Web-{D4F49740-A595-71DE-24CF-55818B7C65AA}" dt="2020-09-18T07:27:49.836" v="117"/>
          <ac:picMkLst>
            <pc:docMk/>
            <pc:sldMk cId="54697705" sldId="309"/>
            <ac:picMk id="3" creationId="{3035A7B3-709B-4E99-8801-C753E6B58713}"/>
          </ac:picMkLst>
        </pc:picChg>
        <pc:picChg chg="del">
          <ac:chgData name="Teodor Vecerdi" userId="S::475884@student.saxion.nl::01f94f50-58fc-411c-9754-ea74d7a3378c" providerId="AD" clId="Web-{D4F49740-A595-71DE-24CF-55818B7C65AA}" dt="2020-09-18T07:25:44.614" v="97"/>
          <ac:picMkLst>
            <pc:docMk/>
            <pc:sldMk cId="54697705" sldId="309"/>
            <ac:picMk id="6" creationId="{58C7D205-F4FE-471B-8A90-2D0B0CEFAEF3}"/>
          </ac:picMkLst>
        </pc:picChg>
        <pc:picChg chg="del">
          <ac:chgData name="Teodor Vecerdi" userId="S::475884@student.saxion.nl::01f94f50-58fc-411c-9754-ea74d7a3378c" providerId="AD" clId="Web-{D4F49740-A595-71DE-24CF-55818B7C65AA}" dt="2020-09-18T07:25:45.849" v="98"/>
          <ac:picMkLst>
            <pc:docMk/>
            <pc:sldMk cId="54697705" sldId="309"/>
            <ac:picMk id="7" creationId="{87C6BE91-A29B-4F94-8509-CD076E6304EC}"/>
          </ac:picMkLst>
        </pc:picChg>
        <pc:cxnChg chg="add del">
          <ac:chgData name="Teodor Vecerdi" userId="S::475884@student.saxion.nl::01f94f50-58fc-411c-9754-ea74d7a3378c" providerId="AD" clId="Web-{D4F49740-A595-71DE-24CF-55818B7C65AA}" dt="2020-09-18T07:27:49.836" v="117"/>
          <ac:cxnSpMkLst>
            <pc:docMk/>
            <pc:sldMk cId="54697705" sldId="309"/>
            <ac:cxnSpMk id="29" creationId="{C49DA8F6-BCC1-4447-B54C-57856834B94B}"/>
          </ac:cxnSpMkLst>
        </pc:cxnChg>
        <pc:cxnChg chg="add del">
          <ac:chgData name="Teodor Vecerdi" userId="S::475884@student.saxion.nl::01f94f50-58fc-411c-9754-ea74d7a3378c" providerId="AD" clId="Web-{D4F49740-A595-71DE-24CF-55818B7C65AA}" dt="2020-09-18T07:27:49.836" v="117"/>
          <ac:cxnSpMkLst>
            <pc:docMk/>
            <pc:sldMk cId="54697705" sldId="309"/>
            <ac:cxnSpMk id="38" creationId="{C49DA8F6-BCC1-4447-B54C-57856834B94B}"/>
          </ac:cxnSpMkLst>
        </pc:cxnChg>
      </pc:sldChg>
    </pc:docChg>
  </pc:docChgLst>
  <pc:docChgLst>
    <pc:chgData name="Julia Schäfer" userId="S::470806@student.saxion.nl::d32cf588-dfef-4f15-9fa6-f2c771114ef0" providerId="AD" clId="Web-{BF11AE11-A3ED-E5DB-571C-DC08A4DDFACB}"/>
    <pc:docChg chg="modSld">
      <pc:chgData name="Julia Schäfer" userId="S::470806@student.saxion.nl::d32cf588-dfef-4f15-9fa6-f2c771114ef0" providerId="AD" clId="Web-{BF11AE11-A3ED-E5DB-571C-DC08A4DDFACB}" dt="2020-09-18T07:55:05.090" v="449" actId="20577"/>
      <pc:docMkLst>
        <pc:docMk/>
      </pc:docMkLst>
      <pc:sldChg chg="modSp">
        <pc:chgData name="Julia Schäfer" userId="S::470806@student.saxion.nl::d32cf588-dfef-4f15-9fa6-f2c771114ef0" providerId="AD" clId="Web-{BF11AE11-A3ED-E5DB-571C-DC08A4DDFACB}" dt="2020-09-18T07:55:05.090" v="448" actId="20577"/>
        <pc:sldMkLst>
          <pc:docMk/>
          <pc:sldMk cId="3833200481" sldId="278"/>
        </pc:sldMkLst>
        <pc:spChg chg="mod">
          <ac:chgData name="Julia Schäfer" userId="S::470806@student.saxion.nl::d32cf588-dfef-4f15-9fa6-f2c771114ef0" providerId="AD" clId="Web-{BF11AE11-A3ED-E5DB-571C-DC08A4DDFACB}" dt="2020-09-18T07:55:05.090" v="448" actId="20577"/>
          <ac:spMkLst>
            <pc:docMk/>
            <pc:sldMk cId="3833200481" sldId="278"/>
            <ac:spMk id="8" creationId="{B4F87892-3456-492E-963A-CFA4E3B1C7FB}"/>
          </ac:spMkLst>
        </pc:spChg>
      </pc:sldChg>
      <pc:sldChg chg="modSp">
        <pc:chgData name="Julia Schäfer" userId="S::470806@student.saxion.nl::d32cf588-dfef-4f15-9fa6-f2c771114ef0" providerId="AD" clId="Web-{BF11AE11-A3ED-E5DB-571C-DC08A4DDFACB}" dt="2020-09-18T07:26:53.408" v="0" actId="1076"/>
        <pc:sldMkLst>
          <pc:docMk/>
          <pc:sldMk cId="2087203308" sldId="290"/>
        </pc:sldMkLst>
        <pc:picChg chg="mod">
          <ac:chgData name="Julia Schäfer" userId="S::470806@student.saxion.nl::d32cf588-dfef-4f15-9fa6-f2c771114ef0" providerId="AD" clId="Web-{BF11AE11-A3ED-E5DB-571C-DC08A4DDFACB}" dt="2020-09-18T07:26:53.408" v="0" actId="1076"/>
          <ac:picMkLst>
            <pc:docMk/>
            <pc:sldMk cId="2087203308" sldId="290"/>
            <ac:picMk id="5" creationId="{2B6235F1-5D01-4026-9291-D4ABBCA3614C}"/>
          </ac:picMkLst>
        </pc:picChg>
      </pc:sldChg>
    </pc:docChg>
  </pc:docChgLst>
  <pc:docChgLst>
    <pc:chgData name="Vlad Miu" userId="S::477602@student.saxion.nl::24cdf5cc-98fb-4756-8b75-f0ea782bb499" providerId="AD" clId="Web-{FE36588F-3606-44F5-B05C-4925DD52A005}"/>
    <pc:docChg chg="delSld modSld">
      <pc:chgData name="Vlad Miu" userId="S::477602@student.saxion.nl::24cdf5cc-98fb-4756-8b75-f0ea782bb499" providerId="AD" clId="Web-{FE36588F-3606-44F5-B05C-4925DD52A005}" dt="2020-09-18T07:55:35.111" v="816" actId="20577"/>
      <pc:docMkLst>
        <pc:docMk/>
      </pc:docMkLst>
      <pc:sldChg chg="modSp">
        <pc:chgData name="Vlad Miu" userId="S::477602@student.saxion.nl::24cdf5cc-98fb-4756-8b75-f0ea782bb499" providerId="AD" clId="Web-{FE36588F-3606-44F5-B05C-4925DD52A005}" dt="2020-09-18T07:55:35.111" v="815" actId="20577"/>
        <pc:sldMkLst>
          <pc:docMk/>
          <pc:sldMk cId="582509532" sldId="275"/>
        </pc:sldMkLst>
        <pc:spChg chg="mod">
          <ac:chgData name="Vlad Miu" userId="S::477602@student.saxion.nl::24cdf5cc-98fb-4756-8b75-f0ea782bb499" providerId="AD" clId="Web-{FE36588F-3606-44F5-B05C-4925DD52A005}" dt="2020-09-18T07:55:35.111" v="815" actId="20577"/>
          <ac:spMkLst>
            <pc:docMk/>
            <pc:sldMk cId="582509532" sldId="275"/>
            <ac:spMk id="8" creationId="{2B368FDA-067A-41FE-8CC2-FB1A722AE755}"/>
          </ac:spMkLst>
        </pc:spChg>
      </pc:sldChg>
      <pc:sldChg chg="del">
        <pc:chgData name="Vlad Miu" userId="S::477602@student.saxion.nl::24cdf5cc-98fb-4756-8b75-f0ea782bb499" providerId="AD" clId="Web-{FE36588F-3606-44F5-B05C-4925DD52A005}" dt="2020-09-18T07:05:45.615" v="200"/>
        <pc:sldMkLst>
          <pc:docMk/>
          <pc:sldMk cId="2197292726" sldId="281"/>
        </pc:sldMkLst>
      </pc:sldChg>
      <pc:sldChg chg="del">
        <pc:chgData name="Vlad Miu" userId="S::477602@student.saxion.nl::24cdf5cc-98fb-4756-8b75-f0ea782bb499" providerId="AD" clId="Web-{FE36588F-3606-44F5-B05C-4925DD52A005}" dt="2020-09-18T07:05:57.256" v="201"/>
        <pc:sldMkLst>
          <pc:docMk/>
          <pc:sldMk cId="3591178585" sldId="291"/>
        </pc:sldMkLst>
      </pc:sldChg>
      <pc:sldChg chg="addSp delSp modSp">
        <pc:chgData name="Vlad Miu" userId="S::477602@student.saxion.nl::24cdf5cc-98fb-4756-8b75-f0ea782bb499" providerId="AD" clId="Web-{FE36588F-3606-44F5-B05C-4925DD52A005}" dt="2020-09-18T07:35:49.604" v="377" actId="1076"/>
        <pc:sldMkLst>
          <pc:docMk/>
          <pc:sldMk cId="581762419" sldId="293"/>
        </pc:sldMkLst>
        <pc:spChg chg="mod">
          <ac:chgData name="Vlad Miu" userId="S::477602@student.saxion.nl::24cdf5cc-98fb-4756-8b75-f0ea782bb499" providerId="AD" clId="Web-{FE36588F-3606-44F5-B05C-4925DD52A005}" dt="2020-09-18T07:02:09.767" v="162"/>
          <ac:spMkLst>
            <pc:docMk/>
            <pc:sldMk cId="581762419" sldId="293"/>
            <ac:spMk id="2" creationId="{6B97801F-B1B1-4645-A562-155BCE1E2C4C}"/>
          </ac:spMkLst>
        </pc:spChg>
        <pc:spChg chg="mod ord">
          <ac:chgData name="Vlad Miu" userId="S::477602@student.saxion.nl::24cdf5cc-98fb-4756-8b75-f0ea782bb499" providerId="AD" clId="Web-{FE36588F-3606-44F5-B05C-4925DD52A005}" dt="2020-09-18T07:10:52.246" v="242" actId="20577"/>
          <ac:spMkLst>
            <pc:docMk/>
            <pc:sldMk cId="581762419" sldId="293"/>
            <ac:spMk id="3" creationId="{394DB2D6-76A5-45DA-ADF6-043950232BB2}"/>
          </ac:spMkLst>
        </pc:spChg>
        <pc:spChg chg="del">
          <ac:chgData name="Vlad Miu" userId="S::477602@student.saxion.nl::24cdf5cc-98fb-4756-8b75-f0ea782bb499" providerId="AD" clId="Web-{FE36588F-3606-44F5-B05C-4925DD52A005}" dt="2020-09-18T07:02:09.767" v="162"/>
          <ac:spMkLst>
            <pc:docMk/>
            <pc:sldMk cId="581762419" sldId="293"/>
            <ac:spMk id="5" creationId="{8D1AA55E-40D5-461B-A5A8-4AE8AAB71B08}"/>
          </ac:spMkLst>
        </pc:spChg>
        <pc:spChg chg="del">
          <ac:chgData name="Vlad Miu" userId="S::477602@student.saxion.nl::24cdf5cc-98fb-4756-8b75-f0ea782bb499" providerId="AD" clId="Web-{FE36588F-3606-44F5-B05C-4925DD52A005}" dt="2020-09-18T07:02:09.767" v="162"/>
          <ac:spMkLst>
            <pc:docMk/>
            <pc:sldMk cId="581762419" sldId="293"/>
            <ac:spMk id="7" creationId="{6CB927A4-E432-4310-9CD5-E89FF5063179}"/>
          </ac:spMkLst>
        </pc:spChg>
        <pc:spChg chg="del">
          <ac:chgData name="Vlad Miu" userId="S::477602@student.saxion.nl::24cdf5cc-98fb-4756-8b75-f0ea782bb499" providerId="AD" clId="Web-{FE36588F-3606-44F5-B05C-4925DD52A005}" dt="2020-09-18T07:02:09.767" v="162"/>
          <ac:spMkLst>
            <pc:docMk/>
            <pc:sldMk cId="581762419" sldId="293"/>
            <ac:spMk id="9" creationId="{E3020543-B24B-4EC4-8FFC-8DD88EEA91A8}"/>
          </ac:spMkLst>
        </pc:spChg>
        <pc:spChg chg="del">
          <ac:chgData name="Vlad Miu" userId="S::477602@student.saxion.nl::24cdf5cc-98fb-4756-8b75-f0ea782bb499" providerId="AD" clId="Web-{FE36588F-3606-44F5-B05C-4925DD52A005}" dt="2020-09-18T07:02:09.767" v="162"/>
          <ac:spMkLst>
            <pc:docMk/>
            <pc:sldMk cId="581762419" sldId="293"/>
            <ac:spMk id="11" creationId="{1453BF6C-B012-48B7-B4E8-6D7AC7C27D02}"/>
          </ac:spMkLst>
        </pc:spChg>
        <pc:spChg chg="add">
          <ac:chgData name="Vlad Miu" userId="S::477602@student.saxion.nl::24cdf5cc-98fb-4756-8b75-f0ea782bb499" providerId="AD" clId="Web-{FE36588F-3606-44F5-B05C-4925DD52A005}" dt="2020-09-18T07:02:09.767" v="162"/>
          <ac:spMkLst>
            <pc:docMk/>
            <pc:sldMk cId="581762419" sldId="293"/>
            <ac:spMk id="16" creationId="{A2679492-7988-4050-9056-542444452411}"/>
          </ac:spMkLst>
        </pc:spChg>
        <pc:spChg chg="add">
          <ac:chgData name="Vlad Miu" userId="S::477602@student.saxion.nl::24cdf5cc-98fb-4756-8b75-f0ea782bb499" providerId="AD" clId="Web-{FE36588F-3606-44F5-B05C-4925DD52A005}" dt="2020-09-18T07:02:09.767" v="162"/>
          <ac:spMkLst>
            <pc:docMk/>
            <pc:sldMk cId="581762419" sldId="293"/>
            <ac:spMk id="18" creationId="{B091B163-7D61-4891-ABCF-5C13D9C418D0}"/>
          </ac:spMkLst>
        </pc:spChg>
        <pc:picChg chg="add del mod">
          <ac:chgData name="Vlad Miu" userId="S::477602@student.saxion.nl::24cdf5cc-98fb-4756-8b75-f0ea782bb499" providerId="AD" clId="Web-{FE36588F-3606-44F5-B05C-4925DD52A005}" dt="2020-09-18T07:15:20.330" v="249"/>
          <ac:picMkLst>
            <pc:docMk/>
            <pc:sldMk cId="581762419" sldId="293"/>
            <ac:picMk id="4" creationId="{D093F810-E00F-4F8B-B06A-780DA58FBC1A}"/>
          </ac:picMkLst>
        </pc:picChg>
        <pc:picChg chg="add mod">
          <ac:chgData name="Vlad Miu" userId="S::477602@student.saxion.nl::24cdf5cc-98fb-4756-8b75-f0ea782bb499" providerId="AD" clId="Web-{FE36588F-3606-44F5-B05C-4925DD52A005}" dt="2020-09-18T07:02:24.689" v="166" actId="1076"/>
          <ac:picMkLst>
            <pc:docMk/>
            <pc:sldMk cId="581762419" sldId="293"/>
            <ac:picMk id="8" creationId="{107821C1-C8A1-40A2-8F1A-5ADD45B99D6D}"/>
          </ac:picMkLst>
        </pc:picChg>
        <pc:picChg chg="del">
          <ac:chgData name="Vlad Miu" userId="S::477602@student.saxion.nl::24cdf5cc-98fb-4756-8b75-f0ea782bb499" providerId="AD" clId="Web-{FE36588F-3606-44F5-B05C-4925DD52A005}" dt="2020-09-18T07:02:06.142" v="161"/>
          <ac:picMkLst>
            <pc:docMk/>
            <pc:sldMk cId="581762419" sldId="293"/>
            <ac:picMk id="10" creationId="{A9BAA860-13F3-4FBC-9C61-1390CAFE92A7}"/>
          </ac:picMkLst>
        </pc:picChg>
        <pc:picChg chg="add del mod">
          <ac:chgData name="Vlad Miu" userId="S::477602@student.saxion.nl::24cdf5cc-98fb-4756-8b75-f0ea782bb499" providerId="AD" clId="Web-{FE36588F-3606-44F5-B05C-4925DD52A005}" dt="2020-09-18T07:35:31.025" v="373"/>
          <ac:picMkLst>
            <pc:docMk/>
            <pc:sldMk cId="581762419" sldId="293"/>
            <ac:picMk id="12" creationId="{03CE8E0A-B507-454E-ABF2-F007B34C4CD2}"/>
          </ac:picMkLst>
        </pc:picChg>
        <pc:picChg chg="add mod">
          <ac:chgData name="Vlad Miu" userId="S::477602@student.saxion.nl::24cdf5cc-98fb-4756-8b75-f0ea782bb499" providerId="AD" clId="Web-{FE36588F-3606-44F5-B05C-4925DD52A005}" dt="2020-09-18T07:34:56.103" v="372" actId="1076"/>
          <ac:picMkLst>
            <pc:docMk/>
            <pc:sldMk cId="581762419" sldId="293"/>
            <ac:picMk id="13" creationId="{27F7C65A-7DBB-475E-9174-6C949C2B8766}"/>
          </ac:picMkLst>
        </pc:picChg>
        <pc:picChg chg="add mod">
          <ac:chgData name="Vlad Miu" userId="S::477602@student.saxion.nl::24cdf5cc-98fb-4756-8b75-f0ea782bb499" providerId="AD" clId="Web-{FE36588F-3606-44F5-B05C-4925DD52A005}" dt="2020-09-18T07:35:49.604" v="377" actId="1076"/>
          <ac:picMkLst>
            <pc:docMk/>
            <pc:sldMk cId="581762419" sldId="293"/>
            <ac:picMk id="14" creationId="{2F4CC3F0-A4F0-42BC-9C1D-0FC4B58E6DA9}"/>
          </ac:picMkLst>
        </pc:picChg>
        <pc:cxnChg chg="del">
          <ac:chgData name="Vlad Miu" userId="S::477602@student.saxion.nl::24cdf5cc-98fb-4756-8b75-f0ea782bb499" providerId="AD" clId="Web-{FE36588F-3606-44F5-B05C-4925DD52A005}" dt="2020-09-18T07:02:09.767" v="162"/>
          <ac:cxnSpMkLst>
            <pc:docMk/>
            <pc:sldMk cId="581762419" sldId="293"/>
            <ac:cxnSpMk id="6" creationId="{7EB498BD-8089-4626-91EA-4978EBEF535E}"/>
          </ac:cxnSpMkLst>
        </pc:cxnChg>
        <pc:cxnChg chg="add">
          <ac:chgData name="Vlad Miu" userId="S::477602@student.saxion.nl::24cdf5cc-98fb-4756-8b75-f0ea782bb499" providerId="AD" clId="Web-{FE36588F-3606-44F5-B05C-4925DD52A005}" dt="2020-09-18T07:02:09.767" v="162"/>
          <ac:cxnSpMkLst>
            <pc:docMk/>
            <pc:sldMk cId="581762419" sldId="293"/>
            <ac:cxnSpMk id="20" creationId="{C49DA8F6-BCC1-4447-B54C-57856834B94B}"/>
          </ac:cxnSpMkLst>
        </pc:cxnChg>
      </pc:sldChg>
    </pc:docChg>
  </pc:docChgLst>
  <pc:docChgLst>
    <pc:chgData name="Tudor Ani" userId="S::474971@student.saxion.nl::63d9f80b-96f0-47b6-8111-4424f563db7f" providerId="AD" clId="Web-{6E39D938-A6A4-C933-B41F-B87482B6D336}"/>
    <pc:docChg chg="modSld">
      <pc:chgData name="Tudor Ani" userId="S::474971@student.saxion.nl::63d9f80b-96f0-47b6-8111-4424f563db7f" providerId="AD" clId="Web-{6E39D938-A6A4-C933-B41F-B87482B6D336}" dt="2020-09-18T06:39:36.296" v="9"/>
      <pc:docMkLst>
        <pc:docMk/>
      </pc:docMkLst>
      <pc:sldChg chg="addSp delSp modSp">
        <pc:chgData name="Tudor Ani" userId="S::474971@student.saxion.nl::63d9f80b-96f0-47b6-8111-4424f563db7f" providerId="AD" clId="Web-{6E39D938-A6A4-C933-B41F-B87482B6D336}" dt="2020-09-18T06:39:36.296" v="9"/>
        <pc:sldMkLst>
          <pc:docMk/>
          <pc:sldMk cId="86357849" sldId="263"/>
        </pc:sldMkLst>
        <pc:spChg chg="add del mod">
          <ac:chgData name="Tudor Ani" userId="S::474971@student.saxion.nl::63d9f80b-96f0-47b6-8111-4424f563db7f" providerId="AD" clId="Web-{6E39D938-A6A4-C933-B41F-B87482B6D336}" dt="2020-09-18T06:39:36.296" v="9"/>
          <ac:spMkLst>
            <pc:docMk/>
            <pc:sldMk cId="86357849" sldId="263"/>
            <ac:spMk id="4" creationId="{2BEB78A3-C190-4901-8230-E1340AB705C2}"/>
          </ac:spMkLst>
        </pc:spChg>
        <pc:picChg chg="add del">
          <ac:chgData name="Tudor Ani" userId="S::474971@student.saxion.nl::63d9f80b-96f0-47b6-8111-4424f563db7f" providerId="AD" clId="Web-{6E39D938-A6A4-C933-B41F-B87482B6D336}" dt="2020-09-18T06:39:36.296" v="9"/>
          <ac:picMkLst>
            <pc:docMk/>
            <pc:sldMk cId="86357849" sldId="263"/>
            <ac:picMk id="10" creationId="{1FAF332C-855A-465E-B7CB-4C263902AE36}"/>
          </ac:picMkLst>
        </pc:picChg>
        <pc:picChg chg="add del">
          <ac:chgData name="Tudor Ani" userId="S::474971@student.saxion.nl::63d9f80b-96f0-47b6-8111-4424f563db7f" providerId="AD" clId="Web-{6E39D938-A6A4-C933-B41F-B87482B6D336}" dt="2020-09-18T06:39:34.312" v="8"/>
          <ac:picMkLst>
            <pc:docMk/>
            <pc:sldMk cId="86357849" sldId="263"/>
            <ac:picMk id="11" creationId="{7D21CF10-0CFF-4E0B-8A0C-81A6591899B2}"/>
          </ac:picMkLst>
        </pc:picChg>
      </pc:sldChg>
      <pc:sldChg chg="addSp delSp">
        <pc:chgData name="Tudor Ani" userId="S::474971@student.saxion.nl::63d9f80b-96f0-47b6-8111-4424f563db7f" providerId="AD" clId="Web-{6E39D938-A6A4-C933-B41F-B87482B6D336}" dt="2020-09-18T06:39:33.530" v="7"/>
        <pc:sldMkLst>
          <pc:docMk/>
          <pc:sldMk cId="280449590" sldId="266"/>
        </pc:sldMkLst>
        <pc:picChg chg="add del">
          <ac:chgData name="Tudor Ani" userId="S::474971@student.saxion.nl::63d9f80b-96f0-47b6-8111-4424f563db7f" providerId="AD" clId="Web-{6E39D938-A6A4-C933-B41F-B87482B6D336}" dt="2020-09-18T06:39:32.843" v="6"/>
          <ac:picMkLst>
            <pc:docMk/>
            <pc:sldMk cId="280449590" sldId="266"/>
            <ac:picMk id="11" creationId="{396DF046-56B4-426B-A072-87656CAE6FB7}"/>
          </ac:picMkLst>
        </pc:picChg>
        <pc:picChg chg="add del">
          <ac:chgData name="Tudor Ani" userId="S::474971@student.saxion.nl::63d9f80b-96f0-47b6-8111-4424f563db7f" providerId="AD" clId="Web-{6E39D938-A6A4-C933-B41F-B87482B6D336}" dt="2020-09-18T06:39:33.530" v="7"/>
          <ac:picMkLst>
            <pc:docMk/>
            <pc:sldMk cId="280449590" sldId="266"/>
            <ac:picMk id="12" creationId="{5DA9FA56-FD83-47DD-9B77-D4101619E3C5}"/>
          </ac:picMkLst>
        </pc:picChg>
      </pc:sldChg>
      <pc:sldChg chg="addSp delSp">
        <pc:chgData name="Tudor Ani" userId="S::474971@student.saxion.nl::63d9f80b-96f0-47b6-8111-4424f563db7f" providerId="AD" clId="Web-{6E39D938-A6A4-C933-B41F-B87482B6D336}" dt="2020-09-18T06:39:32.109" v="5"/>
        <pc:sldMkLst>
          <pc:docMk/>
          <pc:sldMk cId="2659143384" sldId="267"/>
        </pc:sldMkLst>
        <pc:picChg chg="add del">
          <ac:chgData name="Tudor Ani" userId="S::474971@student.saxion.nl::63d9f80b-96f0-47b6-8111-4424f563db7f" providerId="AD" clId="Web-{6E39D938-A6A4-C933-B41F-B87482B6D336}" dt="2020-09-18T06:39:32.109" v="5"/>
          <ac:picMkLst>
            <pc:docMk/>
            <pc:sldMk cId="2659143384" sldId="267"/>
            <ac:picMk id="8" creationId="{5AD58EA7-3F5E-40E5-90EE-E67CFCBCFD56}"/>
          </ac:picMkLst>
        </pc:picChg>
      </pc:sldChg>
    </pc:docChg>
  </pc:docChgLst>
  <pc:docChgLst>
    <pc:chgData name="Rares Cotiga" userId="S::483337@student.saxion.nl::98483a5c-caa5-4315-88c4-cded45766fc4" providerId="AD" clId="Web-{34C90E2F-8B5E-956E-D593-8875AFBB88CF}"/>
    <pc:docChg chg="addSld delSld modSld sldOrd">
      <pc:chgData name="Rares Cotiga" userId="S::483337@student.saxion.nl::98483a5c-caa5-4315-88c4-cded45766fc4" providerId="AD" clId="Web-{34C90E2F-8B5E-956E-D593-8875AFBB88CF}" dt="2020-09-18T08:02:45.215" v="3351" actId="20577"/>
      <pc:docMkLst>
        <pc:docMk/>
      </pc:docMkLst>
      <pc:sldChg chg="modSp">
        <pc:chgData name="Rares Cotiga" userId="S::483337@student.saxion.nl::98483a5c-caa5-4315-88c4-cded45766fc4" providerId="AD" clId="Web-{34C90E2F-8B5E-956E-D593-8875AFBB88CF}" dt="2020-09-18T07:25:44.438" v="2767" actId="20577"/>
        <pc:sldMkLst>
          <pc:docMk/>
          <pc:sldMk cId="2207493389" sldId="257"/>
        </pc:sldMkLst>
        <pc:spChg chg="mod">
          <ac:chgData name="Rares Cotiga" userId="S::483337@student.saxion.nl::98483a5c-caa5-4315-88c4-cded45766fc4" providerId="AD" clId="Web-{34C90E2F-8B5E-956E-D593-8875AFBB88CF}" dt="2020-09-18T07:25:44.438" v="2767" actId="20577"/>
          <ac:spMkLst>
            <pc:docMk/>
            <pc:sldMk cId="2207493389" sldId="257"/>
            <ac:spMk id="2" creationId="{AAED9FDB-4372-4B6A-9645-D605795FE089}"/>
          </ac:spMkLst>
        </pc:spChg>
      </pc:sldChg>
      <pc:sldChg chg="del">
        <pc:chgData name="Rares Cotiga" userId="S::483337@student.saxion.nl::98483a5c-caa5-4315-88c4-cded45766fc4" providerId="AD" clId="Web-{34C90E2F-8B5E-956E-D593-8875AFBB88CF}" dt="2020-09-18T06:39:47.168" v="1"/>
        <pc:sldMkLst>
          <pc:docMk/>
          <pc:sldMk cId="2996572272" sldId="260"/>
        </pc:sldMkLst>
      </pc:sldChg>
      <pc:sldChg chg="del">
        <pc:chgData name="Rares Cotiga" userId="S::483337@student.saxion.nl::98483a5c-caa5-4315-88c4-cded45766fc4" providerId="AD" clId="Web-{34C90E2F-8B5E-956E-D593-8875AFBB88CF}" dt="2020-09-18T06:40:02.855" v="2"/>
        <pc:sldMkLst>
          <pc:docMk/>
          <pc:sldMk cId="622662871" sldId="261"/>
        </pc:sldMkLst>
      </pc:sldChg>
      <pc:sldChg chg="del">
        <pc:chgData name="Rares Cotiga" userId="S::483337@student.saxion.nl::98483a5c-caa5-4315-88c4-cded45766fc4" providerId="AD" clId="Web-{34C90E2F-8B5E-956E-D593-8875AFBB88CF}" dt="2020-09-18T07:11:49.298" v="985"/>
        <pc:sldMkLst>
          <pc:docMk/>
          <pc:sldMk cId="3542318455" sldId="262"/>
        </pc:sldMkLst>
      </pc:sldChg>
      <pc:sldChg chg="ord">
        <pc:chgData name="Rares Cotiga" userId="S::483337@student.saxion.nl::98483a5c-caa5-4315-88c4-cded45766fc4" providerId="AD" clId="Web-{34C90E2F-8B5E-956E-D593-8875AFBB88CF}" dt="2020-09-18T07:56:54.318" v="3235"/>
        <pc:sldMkLst>
          <pc:docMk/>
          <pc:sldMk cId="1516640141" sldId="265"/>
        </pc:sldMkLst>
      </pc:sldChg>
      <pc:sldChg chg="del">
        <pc:chgData name="Rares Cotiga" userId="S::483337@student.saxion.nl::98483a5c-caa5-4315-88c4-cded45766fc4" providerId="AD" clId="Web-{34C90E2F-8B5E-956E-D593-8875AFBB88CF}" dt="2020-09-18T06:39:33.152" v="0"/>
        <pc:sldMkLst>
          <pc:docMk/>
          <pc:sldMk cId="2217459451" sldId="268"/>
        </pc:sldMkLst>
      </pc:sldChg>
      <pc:sldChg chg="addSp delSp modSp">
        <pc:chgData name="Rares Cotiga" userId="S::483337@student.saxion.nl::98483a5c-caa5-4315-88c4-cded45766fc4" providerId="AD" clId="Web-{34C90E2F-8B5E-956E-D593-8875AFBB88CF}" dt="2020-09-18T08:02:45.215" v="3350" actId="20577"/>
        <pc:sldMkLst>
          <pc:docMk/>
          <pc:sldMk cId="1400756483" sldId="272"/>
        </pc:sldMkLst>
        <pc:spChg chg="mod">
          <ac:chgData name="Rares Cotiga" userId="S::483337@student.saxion.nl::98483a5c-caa5-4315-88c4-cded45766fc4" providerId="AD" clId="Web-{34C90E2F-8B5E-956E-D593-8875AFBB88CF}" dt="2020-09-18T07:53:45.095" v="3015" actId="1076"/>
          <ac:spMkLst>
            <pc:docMk/>
            <pc:sldMk cId="1400756483" sldId="272"/>
            <ac:spMk id="2" creationId="{D2FEFA58-7061-4EA8-B342-4BD975A224C5}"/>
          </ac:spMkLst>
        </pc:spChg>
        <pc:spChg chg="add mod">
          <ac:chgData name="Rares Cotiga" userId="S::483337@student.saxion.nl::98483a5c-caa5-4315-88c4-cded45766fc4" providerId="AD" clId="Web-{34C90E2F-8B5E-956E-D593-8875AFBB88CF}" dt="2020-09-18T08:02:45.215" v="3350" actId="20577"/>
          <ac:spMkLst>
            <pc:docMk/>
            <pc:sldMk cId="1400756483" sldId="272"/>
            <ac:spMk id="3" creationId="{3B195B6F-4954-4FC2-9466-4169496EBB60}"/>
          </ac:spMkLst>
        </pc:spChg>
        <pc:spChg chg="add del mod">
          <ac:chgData name="Rares Cotiga" userId="S::483337@student.saxion.nl::98483a5c-caa5-4315-88c4-cded45766fc4" providerId="AD" clId="Web-{34C90E2F-8B5E-956E-D593-8875AFBB88CF}" dt="2020-09-18T07:53:34.486" v="3014"/>
          <ac:spMkLst>
            <pc:docMk/>
            <pc:sldMk cId="1400756483" sldId="272"/>
            <ac:spMk id="6" creationId="{8F6F47DD-AA14-4D1B-A251-4A658D76541E}"/>
          </ac:spMkLst>
        </pc:spChg>
        <pc:spChg chg="del mod">
          <ac:chgData name="Rares Cotiga" userId="S::483337@student.saxion.nl::98483a5c-caa5-4315-88c4-cded45766fc4" providerId="AD" clId="Web-{34C90E2F-8B5E-956E-D593-8875AFBB88CF}" dt="2020-09-18T07:53:18.361" v="3010"/>
          <ac:spMkLst>
            <pc:docMk/>
            <pc:sldMk cId="1400756483" sldId="272"/>
            <ac:spMk id="8" creationId="{194D99DD-678C-4A62-8783-F56E853A48B7}"/>
          </ac:spMkLst>
        </pc:spChg>
      </pc:sldChg>
      <pc:sldChg chg="del">
        <pc:chgData name="Rares Cotiga" userId="S::483337@student.saxion.nl::98483a5c-caa5-4315-88c4-cded45766fc4" providerId="AD" clId="Web-{34C90E2F-8B5E-956E-D593-8875AFBB88CF}" dt="2020-09-18T07:11:51.876" v="986"/>
        <pc:sldMkLst>
          <pc:docMk/>
          <pc:sldMk cId="3880211276" sldId="280"/>
        </pc:sldMkLst>
      </pc:sldChg>
      <pc:sldChg chg="del">
        <pc:chgData name="Rares Cotiga" userId="S::483337@student.saxion.nl::98483a5c-caa5-4315-88c4-cded45766fc4" providerId="AD" clId="Web-{34C90E2F-8B5E-956E-D593-8875AFBB88CF}" dt="2020-09-18T07:11:53.610" v="987"/>
        <pc:sldMkLst>
          <pc:docMk/>
          <pc:sldMk cId="3502028748" sldId="282"/>
        </pc:sldMkLst>
      </pc:sldChg>
      <pc:sldChg chg="del">
        <pc:chgData name="Rares Cotiga" userId="S::483337@student.saxion.nl::98483a5c-caa5-4315-88c4-cded45766fc4" providerId="AD" clId="Web-{34C90E2F-8B5E-956E-D593-8875AFBB88CF}" dt="2020-09-18T07:11:55.470" v="988"/>
        <pc:sldMkLst>
          <pc:docMk/>
          <pc:sldMk cId="3068164615" sldId="283"/>
        </pc:sldMkLst>
      </pc:sldChg>
      <pc:sldChg chg="ord">
        <pc:chgData name="Rares Cotiga" userId="S::483337@student.saxion.nl::98483a5c-caa5-4315-88c4-cded45766fc4" providerId="AD" clId="Web-{34C90E2F-8B5E-956E-D593-8875AFBB88CF}" dt="2020-09-18T07:59:13.664" v="3236"/>
        <pc:sldMkLst>
          <pc:docMk/>
          <pc:sldMk cId="2087203308" sldId="290"/>
        </pc:sldMkLst>
      </pc:sldChg>
      <pc:sldChg chg="addSp modSp">
        <pc:chgData name="Rares Cotiga" userId="S::483337@student.saxion.nl::98483a5c-caa5-4315-88c4-cded45766fc4" providerId="AD" clId="Web-{34C90E2F-8B5E-956E-D593-8875AFBB88CF}" dt="2020-09-18T07:10:17.405" v="984" actId="1076"/>
        <pc:sldMkLst>
          <pc:docMk/>
          <pc:sldMk cId="581762419" sldId="293"/>
        </pc:sldMkLst>
        <pc:spChg chg="mod">
          <ac:chgData name="Rares Cotiga" userId="S::483337@student.saxion.nl::98483a5c-caa5-4315-88c4-cded45766fc4" providerId="AD" clId="Web-{34C90E2F-8B5E-956E-D593-8875AFBB88CF}" dt="2020-09-18T06:46:11.565" v="79" actId="20577"/>
          <ac:spMkLst>
            <pc:docMk/>
            <pc:sldMk cId="581762419" sldId="293"/>
            <ac:spMk id="2" creationId="{6B97801F-B1B1-4645-A562-155BCE1E2C4C}"/>
          </ac:spMkLst>
        </pc:spChg>
        <pc:spChg chg="add mod">
          <ac:chgData name="Rares Cotiga" userId="S::483337@student.saxion.nl::98483a5c-caa5-4315-88c4-cded45766fc4" providerId="AD" clId="Web-{34C90E2F-8B5E-956E-D593-8875AFBB88CF}" dt="2020-09-18T06:48:51.256" v="388" actId="20577"/>
          <ac:spMkLst>
            <pc:docMk/>
            <pc:sldMk cId="581762419" sldId="293"/>
            <ac:spMk id="3" creationId="{394DB2D6-76A5-45DA-ADF6-043950232BB2}"/>
          </ac:spMkLst>
        </pc:spChg>
        <pc:picChg chg="mod">
          <ac:chgData name="Rares Cotiga" userId="S::483337@student.saxion.nl::98483a5c-caa5-4315-88c4-cded45766fc4" providerId="AD" clId="Web-{34C90E2F-8B5E-956E-D593-8875AFBB88CF}" dt="2020-09-18T07:10:17.405" v="984" actId="1076"/>
          <ac:picMkLst>
            <pc:docMk/>
            <pc:sldMk cId="581762419" sldId="293"/>
            <ac:picMk id="4" creationId="{D093F810-E00F-4F8B-B06A-780DA58FBC1A}"/>
          </ac:picMkLst>
        </pc:picChg>
        <pc:picChg chg="mod">
          <ac:chgData name="Rares Cotiga" userId="S::483337@student.saxion.nl::98483a5c-caa5-4315-88c4-cded45766fc4" providerId="AD" clId="Web-{34C90E2F-8B5E-956E-D593-8875AFBB88CF}" dt="2020-09-18T06:46:23.081" v="85" actId="1076"/>
          <ac:picMkLst>
            <pc:docMk/>
            <pc:sldMk cId="581762419" sldId="293"/>
            <ac:picMk id="10" creationId="{A9BAA860-13F3-4FBC-9C61-1390CAFE92A7}"/>
          </ac:picMkLst>
        </pc:picChg>
      </pc:sldChg>
      <pc:sldChg chg="addSp modSp">
        <pc:chgData name="Rares Cotiga" userId="S::483337@student.saxion.nl::98483a5c-caa5-4315-88c4-cded45766fc4" providerId="AD" clId="Web-{34C90E2F-8B5E-956E-D593-8875AFBB88CF}" dt="2020-09-18T07:10:03.421" v="983" actId="14100"/>
        <pc:sldMkLst>
          <pc:docMk/>
          <pc:sldMk cId="2794432620" sldId="296"/>
        </pc:sldMkLst>
        <pc:spChg chg="mod">
          <ac:chgData name="Rares Cotiga" userId="S::483337@student.saxion.nl::98483a5c-caa5-4315-88c4-cded45766fc4" providerId="AD" clId="Web-{34C90E2F-8B5E-956E-D593-8875AFBB88CF}" dt="2020-09-18T06:49:59.867" v="426" actId="20577"/>
          <ac:spMkLst>
            <pc:docMk/>
            <pc:sldMk cId="2794432620" sldId="296"/>
            <ac:spMk id="2" creationId="{6B97801F-B1B1-4645-A562-155BCE1E2C4C}"/>
          </ac:spMkLst>
        </pc:spChg>
        <pc:spChg chg="add mod">
          <ac:chgData name="Rares Cotiga" userId="S::483337@student.saxion.nl::98483a5c-caa5-4315-88c4-cded45766fc4" providerId="AD" clId="Web-{34C90E2F-8B5E-956E-D593-8875AFBB88CF}" dt="2020-09-18T06:51:56.619" v="437" actId="14100"/>
          <ac:spMkLst>
            <pc:docMk/>
            <pc:sldMk cId="2794432620" sldId="296"/>
            <ac:spMk id="3" creationId="{B4B3D827-CC51-4931-9E89-6553DD8BB37C}"/>
          </ac:spMkLst>
        </pc:spChg>
        <pc:picChg chg="mod">
          <ac:chgData name="Rares Cotiga" userId="S::483337@student.saxion.nl::98483a5c-caa5-4315-88c4-cded45766fc4" providerId="AD" clId="Web-{34C90E2F-8B5E-956E-D593-8875AFBB88CF}" dt="2020-09-18T07:10:03.421" v="983" actId="14100"/>
          <ac:picMkLst>
            <pc:docMk/>
            <pc:sldMk cId="2794432620" sldId="296"/>
            <ac:picMk id="4" creationId="{A754E811-74BF-4422-8374-7FEA984B47A3}"/>
          </ac:picMkLst>
        </pc:picChg>
      </pc:sldChg>
      <pc:sldChg chg="addSp delSp modSp">
        <pc:chgData name="Rares Cotiga" userId="S::483337@student.saxion.nl::98483a5c-caa5-4315-88c4-cded45766fc4" providerId="AD" clId="Web-{34C90E2F-8B5E-956E-D593-8875AFBB88CF}" dt="2020-09-18T07:06:29.104" v="924" actId="1076"/>
        <pc:sldMkLst>
          <pc:docMk/>
          <pc:sldMk cId="2536018782" sldId="297"/>
        </pc:sldMkLst>
        <pc:spChg chg="mod">
          <ac:chgData name="Rares Cotiga" userId="S::483337@student.saxion.nl::98483a5c-caa5-4315-88c4-cded45766fc4" providerId="AD" clId="Web-{34C90E2F-8B5E-956E-D593-8875AFBB88CF}" dt="2020-09-18T07:04:25.055" v="906" actId="1076"/>
          <ac:spMkLst>
            <pc:docMk/>
            <pc:sldMk cId="2536018782" sldId="297"/>
            <ac:spMk id="2" creationId="{6B97801F-B1B1-4645-A562-155BCE1E2C4C}"/>
          </ac:spMkLst>
        </pc:spChg>
        <pc:spChg chg="add mod ord">
          <ac:chgData name="Rares Cotiga" userId="S::483337@student.saxion.nl::98483a5c-caa5-4315-88c4-cded45766fc4" providerId="AD" clId="Web-{34C90E2F-8B5E-956E-D593-8875AFBB88CF}" dt="2020-09-18T07:04:27.742" v="907" actId="1076"/>
          <ac:spMkLst>
            <pc:docMk/>
            <pc:sldMk cId="2536018782" sldId="297"/>
            <ac:spMk id="4" creationId="{647C27BC-8B85-48C5-9365-70A6F4F263D8}"/>
          </ac:spMkLst>
        </pc:spChg>
        <pc:spChg chg="del">
          <ac:chgData name="Rares Cotiga" userId="S::483337@student.saxion.nl::98483a5c-caa5-4315-88c4-cded45766fc4" providerId="AD" clId="Web-{34C90E2F-8B5E-956E-D593-8875AFBB88CF}" dt="2020-09-18T07:03:09.428" v="895"/>
          <ac:spMkLst>
            <pc:docMk/>
            <pc:sldMk cId="2536018782" sldId="297"/>
            <ac:spMk id="5" creationId="{8D1AA55E-40D5-461B-A5A8-4AE8AAB71B08}"/>
          </ac:spMkLst>
        </pc:spChg>
        <pc:spChg chg="del">
          <ac:chgData name="Rares Cotiga" userId="S::483337@student.saxion.nl::98483a5c-caa5-4315-88c4-cded45766fc4" providerId="AD" clId="Web-{34C90E2F-8B5E-956E-D593-8875AFBB88CF}" dt="2020-09-18T07:03:09.428" v="895"/>
          <ac:spMkLst>
            <pc:docMk/>
            <pc:sldMk cId="2536018782" sldId="297"/>
            <ac:spMk id="7" creationId="{6CB927A4-E432-4310-9CD5-E89FF5063179}"/>
          </ac:spMkLst>
        </pc:spChg>
        <pc:spChg chg="del">
          <ac:chgData name="Rares Cotiga" userId="S::483337@student.saxion.nl::98483a5c-caa5-4315-88c4-cded45766fc4" providerId="AD" clId="Web-{34C90E2F-8B5E-956E-D593-8875AFBB88CF}" dt="2020-09-18T07:03:09.428" v="895"/>
          <ac:spMkLst>
            <pc:docMk/>
            <pc:sldMk cId="2536018782" sldId="297"/>
            <ac:spMk id="9" creationId="{E3020543-B24B-4EC4-8FFC-8DD88EEA91A8}"/>
          </ac:spMkLst>
        </pc:spChg>
        <pc:spChg chg="del">
          <ac:chgData name="Rares Cotiga" userId="S::483337@student.saxion.nl::98483a5c-caa5-4315-88c4-cded45766fc4" providerId="AD" clId="Web-{34C90E2F-8B5E-956E-D593-8875AFBB88CF}" dt="2020-09-18T07:03:09.428" v="895"/>
          <ac:spMkLst>
            <pc:docMk/>
            <pc:sldMk cId="2536018782" sldId="297"/>
            <ac:spMk id="11" creationId="{1453BF6C-B012-48B7-B4E8-6D7AC7C27D02}"/>
          </ac:spMkLst>
        </pc:spChg>
        <pc:spChg chg="add">
          <ac:chgData name="Rares Cotiga" userId="S::483337@student.saxion.nl::98483a5c-caa5-4315-88c4-cded45766fc4" providerId="AD" clId="Web-{34C90E2F-8B5E-956E-D593-8875AFBB88CF}" dt="2020-09-18T07:03:09.428" v="895"/>
          <ac:spMkLst>
            <pc:docMk/>
            <pc:sldMk cId="2536018782" sldId="297"/>
            <ac:spMk id="16" creationId="{A2679492-7988-4050-9056-542444452411}"/>
          </ac:spMkLst>
        </pc:spChg>
        <pc:spChg chg="add">
          <ac:chgData name="Rares Cotiga" userId="S::483337@student.saxion.nl::98483a5c-caa5-4315-88c4-cded45766fc4" providerId="AD" clId="Web-{34C90E2F-8B5E-956E-D593-8875AFBB88CF}" dt="2020-09-18T07:03:09.428" v="895"/>
          <ac:spMkLst>
            <pc:docMk/>
            <pc:sldMk cId="2536018782" sldId="297"/>
            <ac:spMk id="18" creationId="{B091B163-7D61-4891-ABCF-5C13D9C418D0}"/>
          </ac:spMkLst>
        </pc:spChg>
        <pc:picChg chg="del mod">
          <ac:chgData name="Rares Cotiga" userId="S::483337@student.saxion.nl::98483a5c-caa5-4315-88c4-cded45766fc4" providerId="AD" clId="Web-{34C90E2F-8B5E-956E-D593-8875AFBB88CF}" dt="2020-09-18T07:01:27.458" v="877"/>
          <ac:picMkLst>
            <pc:docMk/>
            <pc:sldMk cId="2536018782" sldId="297"/>
            <ac:picMk id="3" creationId="{8082B3FF-A685-49CF-AED2-B23890DEF314}"/>
          </ac:picMkLst>
        </pc:picChg>
        <pc:picChg chg="add mod">
          <ac:chgData name="Rares Cotiga" userId="S::483337@student.saxion.nl::98483a5c-caa5-4315-88c4-cded45766fc4" providerId="AD" clId="Web-{34C90E2F-8B5E-956E-D593-8875AFBB88CF}" dt="2020-09-18T07:03:09.428" v="895"/>
          <ac:picMkLst>
            <pc:docMk/>
            <pc:sldMk cId="2536018782" sldId="297"/>
            <ac:picMk id="8" creationId="{A658DE4C-440B-4A7B-AABA-101913BD5966}"/>
          </ac:picMkLst>
        </pc:picChg>
        <pc:picChg chg="add mod">
          <ac:chgData name="Rares Cotiga" userId="S::483337@student.saxion.nl::98483a5c-caa5-4315-88c4-cded45766fc4" providerId="AD" clId="Web-{34C90E2F-8B5E-956E-D593-8875AFBB88CF}" dt="2020-09-18T07:04:42.399" v="911" actId="1076"/>
          <ac:picMkLst>
            <pc:docMk/>
            <pc:sldMk cId="2536018782" sldId="297"/>
            <ac:picMk id="10" creationId="{ED782EAB-8D63-4306-A4CC-3263E5FCDD62}"/>
          </ac:picMkLst>
        </pc:picChg>
        <pc:picChg chg="add mod">
          <ac:chgData name="Rares Cotiga" userId="S::483337@student.saxion.nl::98483a5c-caa5-4315-88c4-cded45766fc4" providerId="AD" clId="Web-{34C90E2F-8B5E-956E-D593-8875AFBB88CF}" dt="2020-09-18T07:05:51.369" v="920" actId="14100"/>
          <ac:picMkLst>
            <pc:docMk/>
            <pc:sldMk cId="2536018782" sldId="297"/>
            <ac:picMk id="12" creationId="{A7462008-40C9-41A7-9127-0DEDE3920623}"/>
          </ac:picMkLst>
        </pc:picChg>
        <pc:picChg chg="add mod">
          <ac:chgData name="Rares Cotiga" userId="S::483337@student.saxion.nl::98483a5c-caa5-4315-88c4-cded45766fc4" providerId="AD" clId="Web-{34C90E2F-8B5E-956E-D593-8875AFBB88CF}" dt="2020-09-18T07:06:29.104" v="924" actId="1076"/>
          <ac:picMkLst>
            <pc:docMk/>
            <pc:sldMk cId="2536018782" sldId="297"/>
            <ac:picMk id="13" creationId="{F7544BE7-230E-408F-A8BF-F14F40E2B574}"/>
          </ac:picMkLst>
        </pc:picChg>
        <pc:cxnChg chg="del">
          <ac:chgData name="Rares Cotiga" userId="S::483337@student.saxion.nl::98483a5c-caa5-4315-88c4-cded45766fc4" providerId="AD" clId="Web-{34C90E2F-8B5E-956E-D593-8875AFBB88CF}" dt="2020-09-18T07:03:09.428" v="895"/>
          <ac:cxnSpMkLst>
            <pc:docMk/>
            <pc:sldMk cId="2536018782" sldId="297"/>
            <ac:cxnSpMk id="6" creationId="{7EB498BD-8089-4626-91EA-4978EBEF535E}"/>
          </ac:cxnSpMkLst>
        </pc:cxnChg>
        <pc:cxnChg chg="add">
          <ac:chgData name="Rares Cotiga" userId="S::483337@student.saxion.nl::98483a5c-caa5-4315-88c4-cded45766fc4" providerId="AD" clId="Web-{34C90E2F-8B5E-956E-D593-8875AFBB88CF}" dt="2020-09-18T07:03:09.428" v="895"/>
          <ac:cxnSpMkLst>
            <pc:docMk/>
            <pc:sldMk cId="2536018782" sldId="297"/>
            <ac:cxnSpMk id="20" creationId="{C49DA8F6-BCC1-4447-B54C-57856834B94B}"/>
          </ac:cxnSpMkLst>
        </pc:cxnChg>
      </pc:sldChg>
      <pc:sldChg chg="del">
        <pc:chgData name="Rares Cotiga" userId="S::483337@student.saxion.nl::98483a5c-caa5-4315-88c4-cded45766fc4" providerId="AD" clId="Web-{34C90E2F-8B5E-956E-D593-8875AFBB88CF}" dt="2020-09-18T07:09:45.545" v="982"/>
        <pc:sldMkLst>
          <pc:docMk/>
          <pc:sldMk cId="3515512472" sldId="298"/>
        </pc:sldMkLst>
      </pc:sldChg>
      <pc:sldChg chg="addSp delSp modSp">
        <pc:chgData name="Rares Cotiga" userId="S::483337@student.saxion.nl::98483a5c-caa5-4315-88c4-cded45766fc4" providerId="AD" clId="Web-{34C90E2F-8B5E-956E-D593-8875AFBB88CF}" dt="2020-09-18T07:45:24.445" v="2865" actId="20577"/>
        <pc:sldMkLst>
          <pc:docMk/>
          <pc:sldMk cId="3883865500" sldId="299"/>
        </pc:sldMkLst>
        <pc:spChg chg="mod">
          <ac:chgData name="Rares Cotiga" userId="S::483337@student.saxion.nl::98483a5c-caa5-4315-88c4-cded45766fc4" providerId="AD" clId="Web-{34C90E2F-8B5E-956E-D593-8875AFBB88CF}" dt="2020-09-18T07:32:26.524" v="2817" actId="20577"/>
          <ac:spMkLst>
            <pc:docMk/>
            <pc:sldMk cId="3883865500" sldId="299"/>
            <ac:spMk id="2" creationId="{6B97801F-B1B1-4645-A562-155BCE1E2C4C}"/>
          </ac:spMkLst>
        </pc:spChg>
        <pc:spChg chg="add mod">
          <ac:chgData name="Rares Cotiga" userId="S::483337@student.saxion.nl::98483a5c-caa5-4315-88c4-cded45766fc4" providerId="AD" clId="Web-{34C90E2F-8B5E-956E-D593-8875AFBB88CF}" dt="2020-09-18T07:45:24.445" v="2865" actId="20577"/>
          <ac:spMkLst>
            <pc:docMk/>
            <pc:sldMk cId="3883865500" sldId="299"/>
            <ac:spMk id="4" creationId="{58AFAC79-D62A-44C3-AF65-162CCE3D7577}"/>
          </ac:spMkLst>
        </pc:spChg>
        <pc:picChg chg="del mod">
          <ac:chgData name="Rares Cotiga" userId="S::483337@student.saxion.nl::98483a5c-caa5-4315-88c4-cded45766fc4" providerId="AD" clId="Web-{34C90E2F-8B5E-956E-D593-8875AFBB88CF}" dt="2020-09-18T07:42:54.114" v="2823"/>
          <ac:picMkLst>
            <pc:docMk/>
            <pc:sldMk cId="3883865500" sldId="299"/>
            <ac:picMk id="3" creationId="{B8E31BC9-DC99-4ACF-B450-C9299911B1EE}"/>
          </ac:picMkLst>
        </pc:picChg>
      </pc:sldChg>
      <pc:sldChg chg="addSp delSp modSp">
        <pc:chgData name="Rares Cotiga" userId="S::483337@student.saxion.nl::98483a5c-caa5-4315-88c4-cded45766fc4" providerId="AD" clId="Web-{34C90E2F-8B5E-956E-D593-8875AFBB88CF}" dt="2020-09-18T07:22:32.325" v="2551" actId="20577"/>
        <pc:sldMkLst>
          <pc:docMk/>
          <pc:sldMk cId="4244436697" sldId="300"/>
        </pc:sldMkLst>
        <pc:spChg chg="mod">
          <ac:chgData name="Rares Cotiga" userId="S::483337@student.saxion.nl::98483a5c-caa5-4315-88c4-cded45766fc4" providerId="AD" clId="Web-{34C90E2F-8B5E-956E-D593-8875AFBB88CF}" dt="2020-09-18T07:22:25.388" v="2548"/>
          <ac:spMkLst>
            <pc:docMk/>
            <pc:sldMk cId="4244436697" sldId="300"/>
            <ac:spMk id="2" creationId="{6B97801F-B1B1-4645-A562-155BCE1E2C4C}"/>
          </ac:spMkLst>
        </pc:spChg>
        <pc:spChg chg="del">
          <ac:chgData name="Rares Cotiga" userId="S::483337@student.saxion.nl::98483a5c-caa5-4315-88c4-cded45766fc4" providerId="AD" clId="Web-{34C90E2F-8B5E-956E-D593-8875AFBB88CF}" dt="2020-09-18T07:22:25.388" v="2548"/>
          <ac:spMkLst>
            <pc:docMk/>
            <pc:sldMk cId="4244436697" sldId="300"/>
            <ac:spMk id="5" creationId="{8D1AA55E-40D5-461B-A5A8-4AE8AAB71B08}"/>
          </ac:spMkLst>
        </pc:spChg>
        <pc:spChg chg="del">
          <ac:chgData name="Rares Cotiga" userId="S::483337@student.saxion.nl::98483a5c-caa5-4315-88c4-cded45766fc4" providerId="AD" clId="Web-{34C90E2F-8B5E-956E-D593-8875AFBB88CF}" dt="2020-09-18T07:22:25.388" v="2548"/>
          <ac:spMkLst>
            <pc:docMk/>
            <pc:sldMk cId="4244436697" sldId="300"/>
            <ac:spMk id="7" creationId="{6CB927A4-E432-4310-9CD5-E89FF5063179}"/>
          </ac:spMkLst>
        </pc:spChg>
        <pc:spChg chg="add mod ord">
          <ac:chgData name="Rares Cotiga" userId="S::483337@student.saxion.nl::98483a5c-caa5-4315-88c4-cded45766fc4" providerId="AD" clId="Web-{34C90E2F-8B5E-956E-D593-8875AFBB88CF}" dt="2020-09-18T07:22:32.325" v="2551" actId="20577"/>
          <ac:spMkLst>
            <pc:docMk/>
            <pc:sldMk cId="4244436697" sldId="300"/>
            <ac:spMk id="8" creationId="{57EBAA65-C675-4C9A-89CA-9791DE20A440}"/>
          </ac:spMkLst>
        </pc:spChg>
        <pc:spChg chg="del">
          <ac:chgData name="Rares Cotiga" userId="S::483337@student.saxion.nl::98483a5c-caa5-4315-88c4-cded45766fc4" providerId="AD" clId="Web-{34C90E2F-8B5E-956E-D593-8875AFBB88CF}" dt="2020-09-18T07:22:25.388" v="2548"/>
          <ac:spMkLst>
            <pc:docMk/>
            <pc:sldMk cId="4244436697" sldId="300"/>
            <ac:spMk id="9" creationId="{E3020543-B24B-4EC4-8FFC-8DD88EEA91A8}"/>
          </ac:spMkLst>
        </pc:spChg>
        <pc:spChg chg="del">
          <ac:chgData name="Rares Cotiga" userId="S::483337@student.saxion.nl::98483a5c-caa5-4315-88c4-cded45766fc4" providerId="AD" clId="Web-{34C90E2F-8B5E-956E-D593-8875AFBB88CF}" dt="2020-09-18T07:22:25.388" v="2548"/>
          <ac:spMkLst>
            <pc:docMk/>
            <pc:sldMk cId="4244436697" sldId="300"/>
            <ac:spMk id="11" creationId="{1453BF6C-B012-48B7-B4E8-6D7AC7C27D02}"/>
          </ac:spMkLst>
        </pc:spChg>
        <pc:spChg chg="add del mod">
          <ac:chgData name="Rares Cotiga" userId="S::483337@student.saxion.nl::98483a5c-caa5-4315-88c4-cded45766fc4" providerId="AD" clId="Web-{34C90E2F-8B5E-956E-D593-8875AFBB88CF}" dt="2020-09-18T07:22:22.872" v="2545"/>
          <ac:spMkLst>
            <pc:docMk/>
            <pc:sldMk cId="4244436697" sldId="300"/>
            <ac:spMk id="13" creationId="{1758C0D5-D918-4B90-9182-1834157CD6EB}"/>
          </ac:spMkLst>
        </pc:spChg>
        <pc:spChg chg="add">
          <ac:chgData name="Rares Cotiga" userId="S::483337@student.saxion.nl::98483a5c-caa5-4315-88c4-cded45766fc4" providerId="AD" clId="Web-{34C90E2F-8B5E-956E-D593-8875AFBB88CF}" dt="2020-09-18T07:22:25.388" v="2548"/>
          <ac:spMkLst>
            <pc:docMk/>
            <pc:sldMk cId="4244436697" sldId="300"/>
            <ac:spMk id="19" creationId="{8D1AA55E-40D5-461B-A5A8-4AE8AAB71B08}"/>
          </ac:spMkLst>
        </pc:spChg>
        <pc:spChg chg="add">
          <ac:chgData name="Rares Cotiga" userId="S::483337@student.saxion.nl::98483a5c-caa5-4315-88c4-cded45766fc4" providerId="AD" clId="Web-{34C90E2F-8B5E-956E-D593-8875AFBB88CF}" dt="2020-09-18T07:22:25.388" v="2548"/>
          <ac:spMkLst>
            <pc:docMk/>
            <pc:sldMk cId="4244436697" sldId="300"/>
            <ac:spMk id="23" creationId="{6CB927A4-E432-4310-9CD5-E89FF5063179}"/>
          </ac:spMkLst>
        </pc:spChg>
        <pc:spChg chg="add">
          <ac:chgData name="Rares Cotiga" userId="S::483337@student.saxion.nl::98483a5c-caa5-4315-88c4-cded45766fc4" providerId="AD" clId="Web-{34C90E2F-8B5E-956E-D593-8875AFBB88CF}" dt="2020-09-18T07:22:25.388" v="2548"/>
          <ac:spMkLst>
            <pc:docMk/>
            <pc:sldMk cId="4244436697" sldId="300"/>
            <ac:spMk id="25" creationId="{E3020543-B24B-4EC4-8FFC-8DD88EEA91A8}"/>
          </ac:spMkLst>
        </pc:spChg>
        <pc:spChg chg="add">
          <ac:chgData name="Rares Cotiga" userId="S::483337@student.saxion.nl::98483a5c-caa5-4315-88c4-cded45766fc4" providerId="AD" clId="Web-{34C90E2F-8B5E-956E-D593-8875AFBB88CF}" dt="2020-09-18T07:22:25.388" v="2548"/>
          <ac:spMkLst>
            <pc:docMk/>
            <pc:sldMk cId="4244436697" sldId="300"/>
            <ac:spMk id="27" creationId="{1453BF6C-B012-48B7-B4E8-6D7AC7C27D02}"/>
          </ac:spMkLst>
        </pc:spChg>
        <pc:picChg chg="add del mod">
          <ac:chgData name="Rares Cotiga" userId="S::483337@student.saxion.nl::98483a5c-caa5-4315-88c4-cded45766fc4" providerId="AD" clId="Web-{34C90E2F-8B5E-956E-D593-8875AFBB88CF}" dt="2020-09-18T07:22:02.450" v="2544"/>
          <ac:picMkLst>
            <pc:docMk/>
            <pc:sldMk cId="4244436697" sldId="300"/>
            <ac:picMk id="3" creationId="{F2077234-6E8C-44C0-8291-452D23E31B68}"/>
          </ac:picMkLst>
        </pc:picChg>
        <pc:picChg chg="del mod">
          <ac:chgData name="Rares Cotiga" userId="S::483337@student.saxion.nl::98483a5c-caa5-4315-88c4-cded45766fc4" providerId="AD" clId="Web-{34C90E2F-8B5E-956E-D593-8875AFBB88CF}" dt="2020-09-18T07:22:01.684" v="2543"/>
          <ac:picMkLst>
            <pc:docMk/>
            <pc:sldMk cId="4244436697" sldId="300"/>
            <ac:picMk id="4" creationId="{A2C27941-25A1-4B1F-A327-9C2D3B78C01F}"/>
          </ac:picMkLst>
        </pc:picChg>
        <pc:picChg chg="add mod ord">
          <ac:chgData name="Rares Cotiga" userId="S::483337@student.saxion.nl::98483a5c-caa5-4315-88c4-cded45766fc4" providerId="AD" clId="Web-{34C90E2F-8B5E-956E-D593-8875AFBB88CF}" dt="2020-09-18T07:22:25.388" v="2548"/>
          <ac:picMkLst>
            <pc:docMk/>
            <pc:sldMk cId="4244436697" sldId="300"/>
            <ac:picMk id="14" creationId="{3F3C8FC3-A526-4A06-B599-CDB503377938}"/>
          </ac:picMkLst>
        </pc:picChg>
        <pc:cxnChg chg="del">
          <ac:chgData name="Rares Cotiga" userId="S::483337@student.saxion.nl::98483a5c-caa5-4315-88c4-cded45766fc4" providerId="AD" clId="Web-{34C90E2F-8B5E-956E-D593-8875AFBB88CF}" dt="2020-09-18T07:22:25.388" v="2548"/>
          <ac:cxnSpMkLst>
            <pc:docMk/>
            <pc:sldMk cId="4244436697" sldId="300"/>
            <ac:cxnSpMk id="6" creationId="{7EB498BD-8089-4626-91EA-4978EBEF535E}"/>
          </ac:cxnSpMkLst>
        </pc:cxnChg>
        <pc:cxnChg chg="add">
          <ac:chgData name="Rares Cotiga" userId="S::483337@student.saxion.nl::98483a5c-caa5-4315-88c4-cded45766fc4" providerId="AD" clId="Web-{34C90E2F-8B5E-956E-D593-8875AFBB88CF}" dt="2020-09-18T07:22:25.388" v="2548"/>
          <ac:cxnSpMkLst>
            <pc:docMk/>
            <pc:sldMk cId="4244436697" sldId="300"/>
            <ac:cxnSpMk id="21" creationId="{C49DA8F6-BCC1-4447-B54C-57856834B94B}"/>
          </ac:cxnSpMkLst>
        </pc:cxnChg>
      </pc:sldChg>
      <pc:sldChg chg="addSp delSp modSp add replId">
        <pc:chgData name="Rares Cotiga" userId="S::483337@student.saxion.nl::98483a5c-caa5-4315-88c4-cded45766fc4" providerId="AD" clId="Web-{34C90E2F-8B5E-956E-D593-8875AFBB88CF}" dt="2020-09-18T07:07:41.277" v="932"/>
        <pc:sldMkLst>
          <pc:docMk/>
          <pc:sldMk cId="1565544698" sldId="304"/>
        </pc:sldMkLst>
        <pc:spChg chg="mod">
          <ac:chgData name="Rares Cotiga" userId="S::483337@student.saxion.nl::98483a5c-caa5-4315-88c4-cded45766fc4" providerId="AD" clId="Web-{34C90E2F-8B5E-956E-D593-8875AFBB88CF}" dt="2020-09-18T07:07:41.277" v="932"/>
          <ac:spMkLst>
            <pc:docMk/>
            <pc:sldMk cId="1565544698" sldId="304"/>
            <ac:spMk id="2" creationId="{6B97801F-B1B1-4645-A562-155BCE1E2C4C}"/>
          </ac:spMkLst>
        </pc:spChg>
        <pc:spChg chg="mod ord">
          <ac:chgData name="Rares Cotiga" userId="S::483337@student.saxion.nl::98483a5c-caa5-4315-88c4-cded45766fc4" providerId="AD" clId="Web-{34C90E2F-8B5E-956E-D593-8875AFBB88CF}" dt="2020-09-18T07:07:41.277" v="932"/>
          <ac:spMkLst>
            <pc:docMk/>
            <pc:sldMk cId="1565544698" sldId="304"/>
            <ac:spMk id="4" creationId="{647C27BC-8B85-48C5-9365-70A6F4F263D8}"/>
          </ac:spMkLst>
        </pc:spChg>
        <pc:spChg chg="add del">
          <ac:chgData name="Rares Cotiga" userId="S::483337@student.saxion.nl::98483a5c-caa5-4315-88c4-cded45766fc4" providerId="AD" clId="Web-{34C90E2F-8B5E-956E-D593-8875AFBB88CF}" dt="2020-09-18T07:07:41.277" v="932"/>
          <ac:spMkLst>
            <pc:docMk/>
            <pc:sldMk cId="1565544698" sldId="304"/>
            <ac:spMk id="5" creationId="{8D1AA55E-40D5-461B-A5A8-4AE8AAB71B08}"/>
          </ac:spMkLst>
        </pc:spChg>
        <pc:spChg chg="add del">
          <ac:chgData name="Rares Cotiga" userId="S::483337@student.saxion.nl::98483a5c-caa5-4315-88c4-cded45766fc4" providerId="AD" clId="Web-{34C90E2F-8B5E-956E-D593-8875AFBB88CF}" dt="2020-09-18T07:07:41.277" v="932"/>
          <ac:spMkLst>
            <pc:docMk/>
            <pc:sldMk cId="1565544698" sldId="304"/>
            <ac:spMk id="7" creationId="{6CB927A4-E432-4310-9CD5-E89FF5063179}"/>
          </ac:spMkLst>
        </pc:spChg>
        <pc:spChg chg="add del">
          <ac:chgData name="Rares Cotiga" userId="S::483337@student.saxion.nl::98483a5c-caa5-4315-88c4-cded45766fc4" providerId="AD" clId="Web-{34C90E2F-8B5E-956E-D593-8875AFBB88CF}" dt="2020-09-18T07:07:41.277" v="932"/>
          <ac:spMkLst>
            <pc:docMk/>
            <pc:sldMk cId="1565544698" sldId="304"/>
            <ac:spMk id="9" creationId="{E3020543-B24B-4EC4-8FFC-8DD88EEA91A8}"/>
          </ac:spMkLst>
        </pc:spChg>
        <pc:spChg chg="add del">
          <ac:chgData name="Rares Cotiga" userId="S::483337@student.saxion.nl::98483a5c-caa5-4315-88c4-cded45766fc4" providerId="AD" clId="Web-{34C90E2F-8B5E-956E-D593-8875AFBB88CF}" dt="2020-09-18T07:07:41.277" v="932"/>
          <ac:spMkLst>
            <pc:docMk/>
            <pc:sldMk cId="1565544698" sldId="304"/>
            <ac:spMk id="11" creationId="{1453BF6C-B012-48B7-B4E8-6D7AC7C27D02}"/>
          </ac:spMkLst>
        </pc:spChg>
        <pc:spChg chg="add">
          <ac:chgData name="Rares Cotiga" userId="S::483337@student.saxion.nl::98483a5c-caa5-4315-88c4-cded45766fc4" providerId="AD" clId="Web-{34C90E2F-8B5E-956E-D593-8875AFBB88CF}" dt="2020-09-18T07:07:41.277" v="932"/>
          <ac:spMkLst>
            <pc:docMk/>
            <pc:sldMk cId="1565544698" sldId="304"/>
            <ac:spMk id="13" creationId="{A2679492-7988-4050-9056-542444452411}"/>
          </ac:spMkLst>
        </pc:spChg>
        <pc:spChg chg="add">
          <ac:chgData name="Rares Cotiga" userId="S::483337@student.saxion.nl::98483a5c-caa5-4315-88c4-cded45766fc4" providerId="AD" clId="Web-{34C90E2F-8B5E-956E-D593-8875AFBB88CF}" dt="2020-09-18T07:07:41.277" v="932"/>
          <ac:spMkLst>
            <pc:docMk/>
            <pc:sldMk cId="1565544698" sldId="304"/>
            <ac:spMk id="14" creationId="{B091B163-7D61-4891-ABCF-5C13D9C418D0}"/>
          </ac:spMkLst>
        </pc:spChg>
        <pc:spChg chg="add del">
          <ac:chgData name="Rares Cotiga" userId="S::483337@student.saxion.nl::98483a5c-caa5-4315-88c4-cded45766fc4" providerId="AD" clId="Web-{34C90E2F-8B5E-956E-D593-8875AFBB88CF}" dt="2020-09-18T07:07:41.262" v="931"/>
          <ac:spMkLst>
            <pc:docMk/>
            <pc:sldMk cId="1565544698" sldId="304"/>
            <ac:spMk id="16" creationId="{A2679492-7988-4050-9056-542444452411}"/>
          </ac:spMkLst>
        </pc:spChg>
        <pc:spChg chg="add del">
          <ac:chgData name="Rares Cotiga" userId="S::483337@student.saxion.nl::98483a5c-caa5-4315-88c4-cded45766fc4" providerId="AD" clId="Web-{34C90E2F-8B5E-956E-D593-8875AFBB88CF}" dt="2020-09-18T07:07:41.262" v="931"/>
          <ac:spMkLst>
            <pc:docMk/>
            <pc:sldMk cId="1565544698" sldId="304"/>
            <ac:spMk id="18" creationId="{B091B163-7D61-4891-ABCF-5C13D9C418D0}"/>
          </ac:spMkLst>
        </pc:spChg>
        <pc:picChg chg="del">
          <ac:chgData name="Rares Cotiga" userId="S::483337@student.saxion.nl::98483a5c-caa5-4315-88c4-cded45766fc4" providerId="AD" clId="Web-{34C90E2F-8B5E-956E-D593-8875AFBB88CF}" dt="2020-09-18T07:07:21.230" v="928"/>
          <ac:picMkLst>
            <pc:docMk/>
            <pc:sldMk cId="1565544698" sldId="304"/>
            <ac:picMk id="3" creationId="{8082B3FF-A685-49CF-AED2-B23890DEF314}"/>
          </ac:picMkLst>
        </pc:picChg>
        <pc:picChg chg="add mod">
          <ac:chgData name="Rares Cotiga" userId="S::483337@student.saxion.nl::98483a5c-caa5-4315-88c4-cded45766fc4" providerId="AD" clId="Web-{34C90E2F-8B5E-956E-D593-8875AFBB88CF}" dt="2020-09-18T07:07:41.277" v="932"/>
          <ac:picMkLst>
            <pc:docMk/>
            <pc:sldMk cId="1565544698" sldId="304"/>
            <ac:picMk id="8" creationId="{E1FBD9BC-BD1B-4D71-8C86-D5B38E31E2F9}"/>
          </ac:picMkLst>
        </pc:picChg>
        <pc:cxnChg chg="add del">
          <ac:chgData name="Rares Cotiga" userId="S::483337@student.saxion.nl::98483a5c-caa5-4315-88c4-cded45766fc4" providerId="AD" clId="Web-{34C90E2F-8B5E-956E-D593-8875AFBB88CF}" dt="2020-09-18T07:07:41.277" v="932"/>
          <ac:cxnSpMkLst>
            <pc:docMk/>
            <pc:sldMk cId="1565544698" sldId="304"/>
            <ac:cxnSpMk id="6" creationId="{7EB498BD-8089-4626-91EA-4978EBEF535E}"/>
          </ac:cxnSpMkLst>
        </pc:cxnChg>
        <pc:cxnChg chg="add">
          <ac:chgData name="Rares Cotiga" userId="S::483337@student.saxion.nl::98483a5c-caa5-4315-88c4-cded45766fc4" providerId="AD" clId="Web-{34C90E2F-8B5E-956E-D593-8875AFBB88CF}" dt="2020-09-18T07:07:41.277" v="932"/>
          <ac:cxnSpMkLst>
            <pc:docMk/>
            <pc:sldMk cId="1565544698" sldId="304"/>
            <ac:cxnSpMk id="15" creationId="{C49DA8F6-BCC1-4447-B54C-57856834B94B}"/>
          </ac:cxnSpMkLst>
        </pc:cxnChg>
        <pc:cxnChg chg="add del">
          <ac:chgData name="Rares Cotiga" userId="S::483337@student.saxion.nl::98483a5c-caa5-4315-88c4-cded45766fc4" providerId="AD" clId="Web-{34C90E2F-8B5E-956E-D593-8875AFBB88CF}" dt="2020-09-18T07:07:41.262" v="931"/>
          <ac:cxnSpMkLst>
            <pc:docMk/>
            <pc:sldMk cId="1565544698" sldId="304"/>
            <ac:cxnSpMk id="20" creationId="{C49DA8F6-BCC1-4447-B54C-57856834B94B}"/>
          </ac:cxnSpMkLst>
        </pc:cxnChg>
      </pc:sldChg>
      <pc:sldChg chg="addSp delSp modSp add replId">
        <pc:chgData name="Rares Cotiga" userId="S::483337@student.saxion.nl::98483a5c-caa5-4315-88c4-cded45766fc4" providerId="AD" clId="Web-{34C90E2F-8B5E-956E-D593-8875AFBB88CF}" dt="2020-09-18T07:23:31.436" v="2558"/>
        <pc:sldMkLst>
          <pc:docMk/>
          <pc:sldMk cId="266113725" sldId="307"/>
        </pc:sldMkLst>
        <pc:spChg chg="mod">
          <ac:chgData name="Rares Cotiga" userId="S::483337@student.saxion.nl::98483a5c-caa5-4315-88c4-cded45766fc4" providerId="AD" clId="Web-{34C90E2F-8B5E-956E-D593-8875AFBB88CF}" dt="2020-09-18T07:23:31.436" v="2558"/>
          <ac:spMkLst>
            <pc:docMk/>
            <pc:sldMk cId="266113725" sldId="307"/>
            <ac:spMk id="2" creationId="{6B97801F-B1B1-4645-A562-155BCE1E2C4C}"/>
          </ac:spMkLst>
        </pc:spChg>
        <pc:spChg chg="del">
          <ac:chgData name="Rares Cotiga" userId="S::483337@student.saxion.nl::98483a5c-caa5-4315-88c4-cded45766fc4" providerId="AD" clId="Web-{34C90E2F-8B5E-956E-D593-8875AFBB88CF}" dt="2020-09-18T07:23:31.436" v="2558"/>
          <ac:spMkLst>
            <pc:docMk/>
            <pc:sldMk cId="266113725" sldId="307"/>
            <ac:spMk id="5" creationId="{8D1AA55E-40D5-461B-A5A8-4AE8AAB71B08}"/>
          </ac:spMkLst>
        </pc:spChg>
        <pc:spChg chg="del">
          <ac:chgData name="Rares Cotiga" userId="S::483337@student.saxion.nl::98483a5c-caa5-4315-88c4-cded45766fc4" providerId="AD" clId="Web-{34C90E2F-8B5E-956E-D593-8875AFBB88CF}" dt="2020-09-18T07:23:31.436" v="2558"/>
          <ac:spMkLst>
            <pc:docMk/>
            <pc:sldMk cId="266113725" sldId="307"/>
            <ac:spMk id="7" creationId="{6CB927A4-E432-4310-9CD5-E89FF5063179}"/>
          </ac:spMkLst>
        </pc:spChg>
        <pc:spChg chg="mod ord">
          <ac:chgData name="Rares Cotiga" userId="S::483337@student.saxion.nl::98483a5c-caa5-4315-88c4-cded45766fc4" providerId="AD" clId="Web-{34C90E2F-8B5E-956E-D593-8875AFBB88CF}" dt="2020-09-18T07:23:31.436" v="2558"/>
          <ac:spMkLst>
            <pc:docMk/>
            <pc:sldMk cId="266113725" sldId="307"/>
            <ac:spMk id="8" creationId="{57EBAA65-C675-4C9A-89CA-9791DE20A440}"/>
          </ac:spMkLst>
        </pc:spChg>
        <pc:spChg chg="del">
          <ac:chgData name="Rares Cotiga" userId="S::483337@student.saxion.nl::98483a5c-caa5-4315-88c4-cded45766fc4" providerId="AD" clId="Web-{34C90E2F-8B5E-956E-D593-8875AFBB88CF}" dt="2020-09-18T07:23:31.436" v="2558"/>
          <ac:spMkLst>
            <pc:docMk/>
            <pc:sldMk cId="266113725" sldId="307"/>
            <ac:spMk id="9" creationId="{E3020543-B24B-4EC4-8FFC-8DD88EEA91A8}"/>
          </ac:spMkLst>
        </pc:spChg>
        <pc:spChg chg="del">
          <ac:chgData name="Rares Cotiga" userId="S::483337@student.saxion.nl::98483a5c-caa5-4315-88c4-cded45766fc4" providerId="AD" clId="Web-{34C90E2F-8B5E-956E-D593-8875AFBB88CF}" dt="2020-09-18T07:23:31.436" v="2558"/>
          <ac:spMkLst>
            <pc:docMk/>
            <pc:sldMk cId="266113725" sldId="307"/>
            <ac:spMk id="11" creationId="{1453BF6C-B012-48B7-B4E8-6D7AC7C27D02}"/>
          </ac:spMkLst>
        </pc:spChg>
        <pc:spChg chg="add del mod">
          <ac:chgData name="Rares Cotiga" userId="S::483337@student.saxion.nl::98483a5c-caa5-4315-88c4-cded45766fc4" providerId="AD" clId="Web-{34C90E2F-8B5E-956E-D593-8875AFBB88CF}" dt="2020-09-18T07:23:26.905" v="2557"/>
          <ac:spMkLst>
            <pc:docMk/>
            <pc:sldMk cId="266113725" sldId="307"/>
            <ac:spMk id="12" creationId="{EF448B51-FD16-48AA-95D5-E7879F48397B}"/>
          </ac:spMkLst>
        </pc:spChg>
        <pc:spChg chg="add">
          <ac:chgData name="Rares Cotiga" userId="S::483337@student.saxion.nl::98483a5c-caa5-4315-88c4-cded45766fc4" providerId="AD" clId="Web-{34C90E2F-8B5E-956E-D593-8875AFBB88CF}" dt="2020-09-18T07:23:31.436" v="2558"/>
          <ac:spMkLst>
            <pc:docMk/>
            <pc:sldMk cId="266113725" sldId="307"/>
            <ac:spMk id="18" creationId="{8D1AA55E-40D5-461B-A5A8-4AE8AAB71B08}"/>
          </ac:spMkLst>
        </pc:spChg>
        <pc:spChg chg="add">
          <ac:chgData name="Rares Cotiga" userId="S::483337@student.saxion.nl::98483a5c-caa5-4315-88c4-cded45766fc4" providerId="AD" clId="Web-{34C90E2F-8B5E-956E-D593-8875AFBB88CF}" dt="2020-09-18T07:23:31.436" v="2558"/>
          <ac:spMkLst>
            <pc:docMk/>
            <pc:sldMk cId="266113725" sldId="307"/>
            <ac:spMk id="22" creationId="{6CB927A4-E432-4310-9CD5-E89FF5063179}"/>
          </ac:spMkLst>
        </pc:spChg>
        <pc:spChg chg="add">
          <ac:chgData name="Rares Cotiga" userId="S::483337@student.saxion.nl::98483a5c-caa5-4315-88c4-cded45766fc4" providerId="AD" clId="Web-{34C90E2F-8B5E-956E-D593-8875AFBB88CF}" dt="2020-09-18T07:23:31.436" v="2558"/>
          <ac:spMkLst>
            <pc:docMk/>
            <pc:sldMk cId="266113725" sldId="307"/>
            <ac:spMk id="24" creationId="{E3020543-B24B-4EC4-8FFC-8DD88EEA91A8}"/>
          </ac:spMkLst>
        </pc:spChg>
        <pc:spChg chg="add">
          <ac:chgData name="Rares Cotiga" userId="S::483337@student.saxion.nl::98483a5c-caa5-4315-88c4-cded45766fc4" providerId="AD" clId="Web-{34C90E2F-8B5E-956E-D593-8875AFBB88CF}" dt="2020-09-18T07:23:31.436" v="2558"/>
          <ac:spMkLst>
            <pc:docMk/>
            <pc:sldMk cId="266113725" sldId="307"/>
            <ac:spMk id="26" creationId="{1453BF6C-B012-48B7-B4E8-6D7AC7C27D02}"/>
          </ac:spMkLst>
        </pc:spChg>
        <pc:picChg chg="del">
          <ac:chgData name="Rares Cotiga" userId="S::483337@student.saxion.nl::98483a5c-caa5-4315-88c4-cded45766fc4" providerId="AD" clId="Web-{34C90E2F-8B5E-956E-D593-8875AFBB88CF}" dt="2020-09-18T07:23:21.623" v="2555"/>
          <ac:picMkLst>
            <pc:docMk/>
            <pc:sldMk cId="266113725" sldId="307"/>
            <ac:picMk id="3" creationId="{F2077234-6E8C-44C0-8291-452D23E31B68}"/>
          </ac:picMkLst>
        </pc:picChg>
        <pc:picChg chg="del">
          <ac:chgData name="Rares Cotiga" userId="S::483337@student.saxion.nl::98483a5c-caa5-4315-88c4-cded45766fc4" providerId="AD" clId="Web-{34C90E2F-8B5E-956E-D593-8875AFBB88CF}" dt="2020-09-18T07:23:24.530" v="2556"/>
          <ac:picMkLst>
            <pc:docMk/>
            <pc:sldMk cId="266113725" sldId="307"/>
            <ac:picMk id="4" creationId="{A2C27941-25A1-4B1F-A327-9C2D3B78C01F}"/>
          </ac:picMkLst>
        </pc:picChg>
        <pc:picChg chg="add mod ord">
          <ac:chgData name="Rares Cotiga" userId="S::483337@student.saxion.nl::98483a5c-caa5-4315-88c4-cded45766fc4" providerId="AD" clId="Web-{34C90E2F-8B5E-956E-D593-8875AFBB88CF}" dt="2020-09-18T07:23:31.436" v="2558"/>
          <ac:picMkLst>
            <pc:docMk/>
            <pc:sldMk cId="266113725" sldId="307"/>
            <ac:picMk id="13" creationId="{5FF158D6-EF4E-4662-B9CA-A282ACB25861}"/>
          </ac:picMkLst>
        </pc:picChg>
        <pc:cxnChg chg="del">
          <ac:chgData name="Rares Cotiga" userId="S::483337@student.saxion.nl::98483a5c-caa5-4315-88c4-cded45766fc4" providerId="AD" clId="Web-{34C90E2F-8B5E-956E-D593-8875AFBB88CF}" dt="2020-09-18T07:23:31.436" v="2558"/>
          <ac:cxnSpMkLst>
            <pc:docMk/>
            <pc:sldMk cId="266113725" sldId="307"/>
            <ac:cxnSpMk id="6" creationId="{7EB498BD-8089-4626-91EA-4978EBEF535E}"/>
          </ac:cxnSpMkLst>
        </pc:cxnChg>
        <pc:cxnChg chg="add">
          <ac:chgData name="Rares Cotiga" userId="S::483337@student.saxion.nl::98483a5c-caa5-4315-88c4-cded45766fc4" providerId="AD" clId="Web-{34C90E2F-8B5E-956E-D593-8875AFBB88CF}" dt="2020-09-18T07:23:31.436" v="2558"/>
          <ac:cxnSpMkLst>
            <pc:docMk/>
            <pc:sldMk cId="266113725" sldId="307"/>
            <ac:cxnSpMk id="20" creationId="{C49DA8F6-BCC1-4447-B54C-57856834B94B}"/>
          </ac:cxnSpMkLst>
        </pc:cxnChg>
      </pc:sldChg>
      <pc:sldChg chg="addSp delSp modSp add replId">
        <pc:chgData name="Rares Cotiga" userId="S::483337@student.saxion.nl::98483a5c-caa5-4315-88c4-cded45766fc4" providerId="AD" clId="Web-{34C90E2F-8B5E-956E-D593-8875AFBB88CF}" dt="2020-09-18T07:31:56.633" v="2785" actId="1076"/>
        <pc:sldMkLst>
          <pc:docMk/>
          <pc:sldMk cId="3401738569" sldId="308"/>
        </pc:sldMkLst>
        <pc:spChg chg="mod">
          <ac:chgData name="Rares Cotiga" userId="S::483337@student.saxion.nl::98483a5c-caa5-4315-88c4-cded45766fc4" providerId="AD" clId="Web-{34C90E2F-8B5E-956E-D593-8875AFBB88CF}" dt="2020-09-18T07:27:16.237" v="2773"/>
          <ac:spMkLst>
            <pc:docMk/>
            <pc:sldMk cId="3401738569" sldId="308"/>
            <ac:spMk id="2" creationId="{6B97801F-B1B1-4645-A562-155BCE1E2C4C}"/>
          </ac:spMkLst>
        </pc:spChg>
        <pc:spChg chg="add del">
          <ac:chgData name="Rares Cotiga" userId="S::483337@student.saxion.nl::98483a5c-caa5-4315-88c4-cded45766fc4" providerId="AD" clId="Web-{34C90E2F-8B5E-956E-D593-8875AFBB88CF}" dt="2020-09-18T07:27:16.237" v="2773"/>
          <ac:spMkLst>
            <pc:docMk/>
            <pc:sldMk cId="3401738569" sldId="308"/>
            <ac:spMk id="5" creationId="{8D1AA55E-40D5-461B-A5A8-4AE8AAB71B08}"/>
          </ac:spMkLst>
        </pc:spChg>
        <pc:spChg chg="add del">
          <ac:chgData name="Rares Cotiga" userId="S::483337@student.saxion.nl::98483a5c-caa5-4315-88c4-cded45766fc4" providerId="AD" clId="Web-{34C90E2F-8B5E-956E-D593-8875AFBB88CF}" dt="2020-09-18T07:27:16.237" v="2773"/>
          <ac:spMkLst>
            <pc:docMk/>
            <pc:sldMk cId="3401738569" sldId="308"/>
            <ac:spMk id="7" creationId="{6CB927A4-E432-4310-9CD5-E89FF5063179}"/>
          </ac:spMkLst>
        </pc:spChg>
        <pc:spChg chg="mod">
          <ac:chgData name="Rares Cotiga" userId="S::483337@student.saxion.nl::98483a5c-caa5-4315-88c4-cded45766fc4" providerId="AD" clId="Web-{34C90E2F-8B5E-956E-D593-8875AFBB88CF}" dt="2020-09-18T07:31:56.633" v="2785" actId="1076"/>
          <ac:spMkLst>
            <pc:docMk/>
            <pc:sldMk cId="3401738569" sldId="308"/>
            <ac:spMk id="8" creationId="{57EBAA65-C675-4C9A-89CA-9791DE20A440}"/>
          </ac:spMkLst>
        </pc:spChg>
        <pc:spChg chg="add del">
          <ac:chgData name="Rares Cotiga" userId="S::483337@student.saxion.nl::98483a5c-caa5-4315-88c4-cded45766fc4" providerId="AD" clId="Web-{34C90E2F-8B5E-956E-D593-8875AFBB88CF}" dt="2020-09-18T07:27:16.237" v="2773"/>
          <ac:spMkLst>
            <pc:docMk/>
            <pc:sldMk cId="3401738569" sldId="308"/>
            <ac:spMk id="9" creationId="{E3020543-B24B-4EC4-8FFC-8DD88EEA91A8}"/>
          </ac:spMkLst>
        </pc:spChg>
        <pc:spChg chg="add del">
          <ac:chgData name="Rares Cotiga" userId="S::483337@student.saxion.nl::98483a5c-caa5-4315-88c4-cded45766fc4" providerId="AD" clId="Web-{34C90E2F-8B5E-956E-D593-8875AFBB88CF}" dt="2020-09-18T07:27:16.237" v="2773"/>
          <ac:spMkLst>
            <pc:docMk/>
            <pc:sldMk cId="3401738569" sldId="308"/>
            <ac:spMk id="11" creationId="{1453BF6C-B012-48B7-B4E8-6D7AC7C27D02}"/>
          </ac:spMkLst>
        </pc:spChg>
        <pc:spChg chg="add">
          <ac:chgData name="Rares Cotiga" userId="S::483337@student.saxion.nl::98483a5c-caa5-4315-88c4-cded45766fc4" providerId="AD" clId="Web-{34C90E2F-8B5E-956E-D593-8875AFBB88CF}" dt="2020-09-18T07:27:16.237" v="2773"/>
          <ac:spMkLst>
            <pc:docMk/>
            <pc:sldMk cId="3401738569" sldId="308"/>
            <ac:spMk id="13" creationId="{8D1AA55E-40D5-461B-A5A8-4AE8AAB71B08}"/>
          </ac:spMkLst>
        </pc:spChg>
        <pc:spChg chg="add">
          <ac:chgData name="Rares Cotiga" userId="S::483337@student.saxion.nl::98483a5c-caa5-4315-88c4-cded45766fc4" providerId="AD" clId="Web-{34C90E2F-8B5E-956E-D593-8875AFBB88CF}" dt="2020-09-18T07:27:16.237" v="2773"/>
          <ac:spMkLst>
            <pc:docMk/>
            <pc:sldMk cId="3401738569" sldId="308"/>
            <ac:spMk id="15" creationId="{6CB927A4-E432-4310-9CD5-E89FF5063179}"/>
          </ac:spMkLst>
        </pc:spChg>
        <pc:spChg chg="add del">
          <ac:chgData name="Rares Cotiga" userId="S::483337@student.saxion.nl::98483a5c-caa5-4315-88c4-cded45766fc4" providerId="AD" clId="Web-{34C90E2F-8B5E-956E-D593-8875AFBB88CF}" dt="2020-09-18T07:27:16.221" v="2772"/>
          <ac:spMkLst>
            <pc:docMk/>
            <pc:sldMk cId="3401738569" sldId="308"/>
            <ac:spMk id="16" creationId="{8D1AA55E-40D5-461B-A5A8-4AE8AAB71B08}"/>
          </ac:spMkLst>
        </pc:spChg>
        <pc:spChg chg="add">
          <ac:chgData name="Rares Cotiga" userId="S::483337@student.saxion.nl::98483a5c-caa5-4315-88c4-cded45766fc4" providerId="AD" clId="Web-{34C90E2F-8B5E-956E-D593-8875AFBB88CF}" dt="2020-09-18T07:27:16.237" v="2773"/>
          <ac:spMkLst>
            <pc:docMk/>
            <pc:sldMk cId="3401738569" sldId="308"/>
            <ac:spMk id="17" creationId="{E3020543-B24B-4EC4-8FFC-8DD88EEA91A8}"/>
          </ac:spMkLst>
        </pc:spChg>
        <pc:spChg chg="add">
          <ac:chgData name="Rares Cotiga" userId="S::483337@student.saxion.nl::98483a5c-caa5-4315-88c4-cded45766fc4" providerId="AD" clId="Web-{34C90E2F-8B5E-956E-D593-8875AFBB88CF}" dt="2020-09-18T07:27:16.237" v="2773"/>
          <ac:spMkLst>
            <pc:docMk/>
            <pc:sldMk cId="3401738569" sldId="308"/>
            <ac:spMk id="19" creationId="{1453BF6C-B012-48B7-B4E8-6D7AC7C27D02}"/>
          </ac:spMkLst>
        </pc:spChg>
        <pc:spChg chg="add del">
          <ac:chgData name="Rares Cotiga" userId="S::483337@student.saxion.nl::98483a5c-caa5-4315-88c4-cded45766fc4" providerId="AD" clId="Web-{34C90E2F-8B5E-956E-D593-8875AFBB88CF}" dt="2020-09-18T07:27:16.221" v="2772"/>
          <ac:spMkLst>
            <pc:docMk/>
            <pc:sldMk cId="3401738569" sldId="308"/>
            <ac:spMk id="20" creationId="{6CB927A4-E432-4310-9CD5-E89FF5063179}"/>
          </ac:spMkLst>
        </pc:spChg>
        <pc:spChg chg="add del">
          <ac:chgData name="Rares Cotiga" userId="S::483337@student.saxion.nl::98483a5c-caa5-4315-88c4-cded45766fc4" providerId="AD" clId="Web-{34C90E2F-8B5E-956E-D593-8875AFBB88CF}" dt="2020-09-18T07:27:16.221" v="2772"/>
          <ac:spMkLst>
            <pc:docMk/>
            <pc:sldMk cId="3401738569" sldId="308"/>
            <ac:spMk id="22" creationId="{E3020543-B24B-4EC4-8FFC-8DD88EEA91A8}"/>
          </ac:spMkLst>
        </pc:spChg>
        <pc:spChg chg="add del">
          <ac:chgData name="Rares Cotiga" userId="S::483337@student.saxion.nl::98483a5c-caa5-4315-88c4-cded45766fc4" providerId="AD" clId="Web-{34C90E2F-8B5E-956E-D593-8875AFBB88CF}" dt="2020-09-18T07:27:16.221" v="2772"/>
          <ac:spMkLst>
            <pc:docMk/>
            <pc:sldMk cId="3401738569" sldId="308"/>
            <ac:spMk id="24" creationId="{1453BF6C-B012-48B7-B4E8-6D7AC7C27D02}"/>
          </ac:spMkLst>
        </pc:spChg>
        <pc:spChg chg="add del">
          <ac:chgData name="Rares Cotiga" userId="S::483337@student.saxion.nl::98483a5c-caa5-4315-88c4-cded45766fc4" providerId="AD" clId="Web-{34C90E2F-8B5E-956E-D593-8875AFBB88CF}" dt="2020-09-18T07:27:16.221" v="2772"/>
          <ac:spMkLst>
            <pc:docMk/>
            <pc:sldMk cId="3401738569" sldId="308"/>
            <ac:spMk id="26" creationId="{2CA8D992-BB3F-47CD-BA18-71D54539202C}"/>
          </ac:spMkLst>
        </pc:spChg>
        <pc:picChg chg="mod">
          <ac:chgData name="Rares Cotiga" userId="S::483337@student.saxion.nl::98483a5c-caa5-4315-88c4-cded45766fc4" providerId="AD" clId="Web-{34C90E2F-8B5E-956E-D593-8875AFBB88CF}" dt="2020-09-18T07:27:16.237" v="2773"/>
          <ac:picMkLst>
            <pc:docMk/>
            <pc:sldMk cId="3401738569" sldId="308"/>
            <ac:picMk id="3" creationId="{F2077234-6E8C-44C0-8291-452D23E31B68}"/>
          </ac:picMkLst>
        </pc:picChg>
        <pc:picChg chg="del">
          <ac:chgData name="Rares Cotiga" userId="S::483337@student.saxion.nl::98483a5c-caa5-4315-88c4-cded45766fc4" providerId="AD" clId="Web-{34C90E2F-8B5E-956E-D593-8875AFBB88CF}" dt="2020-09-18T07:26:50.362" v="2770"/>
          <ac:picMkLst>
            <pc:docMk/>
            <pc:sldMk cId="3401738569" sldId="308"/>
            <ac:picMk id="4" creationId="{A2C27941-25A1-4B1F-A327-9C2D3B78C01F}"/>
          </ac:picMkLst>
        </pc:picChg>
        <pc:cxnChg chg="add del">
          <ac:chgData name="Rares Cotiga" userId="S::483337@student.saxion.nl::98483a5c-caa5-4315-88c4-cded45766fc4" providerId="AD" clId="Web-{34C90E2F-8B5E-956E-D593-8875AFBB88CF}" dt="2020-09-18T07:27:16.237" v="2773"/>
          <ac:cxnSpMkLst>
            <pc:docMk/>
            <pc:sldMk cId="3401738569" sldId="308"/>
            <ac:cxnSpMk id="6" creationId="{7EB498BD-8089-4626-91EA-4978EBEF535E}"/>
          </ac:cxnSpMkLst>
        </pc:cxnChg>
        <pc:cxnChg chg="add">
          <ac:chgData name="Rares Cotiga" userId="S::483337@student.saxion.nl::98483a5c-caa5-4315-88c4-cded45766fc4" providerId="AD" clId="Web-{34C90E2F-8B5E-956E-D593-8875AFBB88CF}" dt="2020-09-18T07:27:16.237" v="2773"/>
          <ac:cxnSpMkLst>
            <pc:docMk/>
            <pc:sldMk cId="3401738569" sldId="308"/>
            <ac:cxnSpMk id="14" creationId="{C49DA8F6-BCC1-4447-B54C-57856834B94B}"/>
          </ac:cxnSpMkLst>
        </pc:cxnChg>
        <pc:cxnChg chg="add del">
          <ac:chgData name="Rares Cotiga" userId="S::483337@student.saxion.nl::98483a5c-caa5-4315-88c4-cded45766fc4" providerId="AD" clId="Web-{34C90E2F-8B5E-956E-D593-8875AFBB88CF}" dt="2020-09-18T07:27:16.221" v="2772"/>
          <ac:cxnSpMkLst>
            <pc:docMk/>
            <pc:sldMk cId="3401738569" sldId="308"/>
            <ac:cxnSpMk id="18" creationId="{C49DA8F6-BCC1-4447-B54C-57856834B94B}"/>
          </ac:cxnSpMkLst>
        </pc:cxnChg>
      </pc:sldChg>
      <pc:sldChg chg="addSp delSp modSp add replId">
        <pc:chgData name="Rares Cotiga" userId="S::483337@student.saxion.nl::98483a5c-caa5-4315-88c4-cded45766fc4" providerId="AD" clId="Web-{34C90E2F-8B5E-956E-D593-8875AFBB88CF}" dt="2020-09-18T07:47:31.495" v="2971" actId="1076"/>
        <pc:sldMkLst>
          <pc:docMk/>
          <pc:sldMk cId="3603260429" sldId="310"/>
        </pc:sldMkLst>
        <pc:spChg chg="add mod">
          <ac:chgData name="Rares Cotiga" userId="S::483337@student.saxion.nl::98483a5c-caa5-4315-88c4-cded45766fc4" providerId="AD" clId="Web-{34C90E2F-8B5E-956E-D593-8875AFBB88CF}" dt="2020-09-18T07:46:11.759" v="2938" actId="1076"/>
          <ac:spMkLst>
            <pc:docMk/>
            <pc:sldMk cId="3603260429" sldId="310"/>
            <ac:spMk id="8" creationId="{E834D4FF-4887-4C8D-97CB-E54C56A5AB64}"/>
          </ac:spMkLst>
        </pc:spChg>
        <pc:spChg chg="add mod">
          <ac:chgData name="Rares Cotiga" userId="S::483337@student.saxion.nl::98483a5c-caa5-4315-88c4-cded45766fc4" providerId="AD" clId="Web-{34C90E2F-8B5E-956E-D593-8875AFBB88CF}" dt="2020-09-18T07:47:31.495" v="2971" actId="1076"/>
          <ac:spMkLst>
            <pc:docMk/>
            <pc:sldMk cId="3603260429" sldId="310"/>
            <ac:spMk id="12" creationId="{B8D092B9-2387-4FE2-B900-AD90B1714D24}"/>
          </ac:spMkLst>
        </pc:spChg>
        <pc:picChg chg="del mod">
          <ac:chgData name="Rares Cotiga" userId="S::483337@student.saxion.nl::98483a5c-caa5-4315-88c4-cded45766fc4" providerId="AD" clId="Web-{34C90E2F-8B5E-956E-D593-8875AFBB88CF}" dt="2020-09-18T07:46:15.556" v="2940"/>
          <ac:picMkLst>
            <pc:docMk/>
            <pc:sldMk cId="3603260429" sldId="310"/>
            <ac:picMk id="3" creationId="{B8E31BC9-DC99-4ACF-B450-C9299911B1EE}"/>
          </ac:picMkLst>
        </pc:picChg>
        <pc:picChg chg="add mod">
          <ac:chgData name="Rares Cotiga" userId="S::483337@student.saxion.nl::98483a5c-caa5-4315-88c4-cded45766fc4" providerId="AD" clId="Web-{34C90E2F-8B5E-956E-D593-8875AFBB88CF}" dt="2020-09-18T07:47:02.197" v="2969" actId="1076"/>
          <ac:picMkLst>
            <pc:docMk/>
            <pc:sldMk cId="3603260429" sldId="310"/>
            <ac:picMk id="4" creationId="{59088034-B3AE-432C-85B7-547DCCB9431E}"/>
          </ac:picMkLst>
        </pc:picChg>
        <pc:picChg chg="add mod">
          <ac:chgData name="Rares Cotiga" userId="S::483337@student.saxion.nl::98483a5c-caa5-4315-88c4-cded45766fc4" providerId="AD" clId="Web-{34C90E2F-8B5E-956E-D593-8875AFBB88CF}" dt="2020-09-18T07:47:28.385" v="2970" actId="1076"/>
          <ac:picMkLst>
            <pc:docMk/>
            <pc:sldMk cId="3603260429" sldId="310"/>
            <ac:picMk id="10" creationId="{ED5490B6-B58D-415B-BEDB-BB858F226590}"/>
          </ac:picMkLst>
        </pc:picChg>
      </pc:sldChg>
      <pc:sldChg chg="modSp add replId">
        <pc:chgData name="Rares Cotiga" userId="S::483337@student.saxion.nl::98483a5c-caa5-4315-88c4-cded45766fc4" providerId="AD" clId="Web-{34C90E2F-8B5E-956E-D593-8875AFBB88CF}" dt="2020-09-18T07:45:31.805" v="2893" actId="20577"/>
        <pc:sldMkLst>
          <pc:docMk/>
          <pc:sldMk cId="3002401778" sldId="311"/>
        </pc:sldMkLst>
        <pc:spChg chg="mod">
          <ac:chgData name="Rares Cotiga" userId="S::483337@student.saxion.nl::98483a5c-caa5-4315-88c4-cded45766fc4" providerId="AD" clId="Web-{34C90E2F-8B5E-956E-D593-8875AFBB88CF}" dt="2020-09-18T07:45:31.805" v="2893" actId="20577"/>
          <ac:spMkLst>
            <pc:docMk/>
            <pc:sldMk cId="3002401778" sldId="311"/>
            <ac:spMk id="4" creationId="{58AFAC79-D62A-44C3-AF65-162CCE3D7577}"/>
          </ac:spMkLst>
        </pc:spChg>
      </pc:sldChg>
    </pc:docChg>
  </pc:docChgLst>
  <pc:docChgLst>
    <pc:chgData name="Mert Rashid" userId="S::481435@student.saxion.nl::de3818d0-5755-4cd6-914a-b05dee05c5b2" providerId="AD" clId="Web-{1289B22B-8A09-4049-AD22-9500E48F1518}"/>
    <pc:docChg chg="modSld">
      <pc:chgData name="Mert Rashid" userId="S::481435@student.saxion.nl::de3818d0-5755-4cd6-914a-b05dee05c5b2" providerId="AD" clId="Web-{1289B22B-8A09-4049-AD22-9500E48F1518}" dt="2020-09-18T08:04:56.905" v="663" actId="20577"/>
      <pc:docMkLst>
        <pc:docMk/>
      </pc:docMkLst>
      <pc:sldChg chg="modSp">
        <pc:chgData name="Mert Rashid" userId="S::481435@student.saxion.nl::de3818d0-5755-4cd6-914a-b05dee05c5b2" providerId="AD" clId="Web-{1289B22B-8A09-4049-AD22-9500E48F1518}" dt="2020-09-18T08:04:55.247" v="661" actId="20577"/>
        <pc:sldMkLst>
          <pc:docMk/>
          <pc:sldMk cId="1560584836" sldId="274"/>
        </pc:sldMkLst>
        <pc:spChg chg="mod">
          <ac:chgData name="Mert Rashid" userId="S::481435@student.saxion.nl::de3818d0-5755-4cd6-914a-b05dee05c5b2" providerId="AD" clId="Web-{1289B22B-8A09-4049-AD22-9500E48F1518}" dt="2020-09-18T08:04:55.247" v="661" actId="20577"/>
          <ac:spMkLst>
            <pc:docMk/>
            <pc:sldMk cId="1560584836" sldId="274"/>
            <ac:spMk id="24" creationId="{BCE6E274-B650-43D1-8636-D15EC63B3982}"/>
          </ac:spMkLst>
        </pc:spChg>
      </pc:sldChg>
      <pc:sldChg chg="modSp">
        <pc:chgData name="Mert Rashid" userId="S::481435@student.saxion.nl::de3818d0-5755-4cd6-914a-b05dee05c5b2" providerId="AD" clId="Web-{1289B22B-8A09-4049-AD22-9500E48F1518}" dt="2020-09-18T08:02:55.648" v="419" actId="20577"/>
        <pc:sldMkLst>
          <pc:docMk/>
          <pc:sldMk cId="2794432620" sldId="296"/>
        </pc:sldMkLst>
        <pc:spChg chg="mod">
          <ac:chgData name="Mert Rashid" userId="S::481435@student.saxion.nl::de3818d0-5755-4cd6-914a-b05dee05c5b2" providerId="AD" clId="Web-{1289B22B-8A09-4049-AD22-9500E48F1518}" dt="2020-09-18T08:02:55.648" v="419" actId="20577"/>
          <ac:spMkLst>
            <pc:docMk/>
            <pc:sldMk cId="2794432620" sldId="296"/>
            <ac:spMk id="3" creationId="{B4B3D827-CC51-4931-9E89-6553DD8BB37C}"/>
          </ac:spMkLst>
        </pc:spChg>
      </pc:sldChg>
    </pc:docChg>
  </pc:docChgLst>
  <pc:docChgLst>
    <pc:chgData name="Teodor Vecerdi" userId="S::475884@student.saxion.nl::01f94f50-58fc-411c-9754-ea74d7a3378c" providerId="AD" clId="Web-{A56FE1A6-820D-66E2-F105-6803AD1C21DB}"/>
    <pc:docChg chg="addSld delSld modSld sldOrd">
      <pc:chgData name="Teodor Vecerdi" userId="S::475884@student.saxion.nl::01f94f50-58fc-411c-9754-ea74d7a3378c" providerId="AD" clId="Web-{A56FE1A6-820D-66E2-F105-6803AD1C21DB}" dt="2020-09-18T07:23:32.608" v="1380"/>
      <pc:docMkLst>
        <pc:docMk/>
      </pc:docMkLst>
      <pc:sldChg chg="del">
        <pc:chgData name="Teodor Vecerdi" userId="S::475884@student.saxion.nl::01f94f50-58fc-411c-9754-ea74d7a3378c" providerId="AD" clId="Web-{A56FE1A6-820D-66E2-F105-6803AD1C21DB}" dt="2020-09-18T07:23:26.858" v="1378"/>
        <pc:sldMkLst>
          <pc:docMk/>
          <pc:sldMk cId="3186816454" sldId="284"/>
        </pc:sldMkLst>
      </pc:sldChg>
      <pc:sldChg chg="del">
        <pc:chgData name="Teodor Vecerdi" userId="S::475884@student.saxion.nl::01f94f50-58fc-411c-9754-ea74d7a3378c" providerId="AD" clId="Web-{A56FE1A6-820D-66E2-F105-6803AD1C21DB}" dt="2020-09-18T07:23:29.311" v="1379"/>
        <pc:sldMkLst>
          <pc:docMk/>
          <pc:sldMk cId="416070417" sldId="285"/>
        </pc:sldMkLst>
      </pc:sldChg>
      <pc:sldChg chg="del">
        <pc:chgData name="Teodor Vecerdi" userId="S::475884@student.saxion.nl::01f94f50-58fc-411c-9754-ea74d7a3378c" providerId="AD" clId="Web-{A56FE1A6-820D-66E2-F105-6803AD1C21DB}" dt="2020-09-18T07:23:32.608" v="1380"/>
        <pc:sldMkLst>
          <pc:docMk/>
          <pc:sldMk cId="4269945973" sldId="287"/>
        </pc:sldMkLst>
      </pc:sldChg>
      <pc:sldChg chg="addSp delSp modSp new mod ord setBg">
        <pc:chgData name="Teodor Vecerdi" userId="S::475884@student.saxion.nl::01f94f50-58fc-411c-9754-ea74d7a3378c" providerId="AD" clId="Web-{A56FE1A6-820D-66E2-F105-6803AD1C21DB}" dt="2020-09-18T06:28:53.913" v="70" actId="20577"/>
        <pc:sldMkLst>
          <pc:docMk/>
          <pc:sldMk cId="3007213000" sldId="292"/>
        </pc:sldMkLst>
        <pc:spChg chg="mod">
          <ac:chgData name="Teodor Vecerdi" userId="S::475884@student.saxion.nl::01f94f50-58fc-411c-9754-ea74d7a3378c" providerId="AD" clId="Web-{A56FE1A6-820D-66E2-F105-6803AD1C21DB}" dt="2020-09-18T06:28:53.913" v="70" actId="20577"/>
          <ac:spMkLst>
            <pc:docMk/>
            <pc:sldMk cId="3007213000" sldId="292"/>
            <ac:spMk id="2" creationId="{6B97801F-B1B1-4645-A562-155BCE1E2C4C}"/>
          </ac:spMkLst>
        </pc:spChg>
        <pc:spChg chg="del mod">
          <ac:chgData name="Teodor Vecerdi" userId="S::475884@student.saxion.nl::01f94f50-58fc-411c-9754-ea74d7a3378c" providerId="AD" clId="Web-{A56FE1A6-820D-66E2-F105-6803AD1C21DB}" dt="2020-09-18T06:23:02.419" v="5"/>
          <ac:spMkLst>
            <pc:docMk/>
            <pc:sldMk cId="3007213000" sldId="292"/>
            <ac:spMk id="3" creationId="{30747559-3A5D-402E-8BBC-42B4EF299486}"/>
          </ac:spMkLst>
        </pc:spChg>
        <pc:spChg chg="add">
          <ac:chgData name="Teodor Vecerdi" userId="S::475884@student.saxion.nl::01f94f50-58fc-411c-9754-ea74d7a3378c" providerId="AD" clId="Web-{A56FE1A6-820D-66E2-F105-6803AD1C21DB}" dt="2020-09-18T06:22:44.341" v="4"/>
          <ac:spMkLst>
            <pc:docMk/>
            <pc:sldMk cId="3007213000" sldId="292"/>
            <ac:spMk id="5" creationId="{8D1AA55E-40D5-461B-A5A8-4AE8AAB71B08}"/>
          </ac:spMkLst>
        </pc:spChg>
        <pc:spChg chg="add">
          <ac:chgData name="Teodor Vecerdi" userId="S::475884@student.saxion.nl::01f94f50-58fc-411c-9754-ea74d7a3378c" providerId="AD" clId="Web-{A56FE1A6-820D-66E2-F105-6803AD1C21DB}" dt="2020-09-18T06:22:44.341" v="4"/>
          <ac:spMkLst>
            <pc:docMk/>
            <pc:sldMk cId="3007213000" sldId="292"/>
            <ac:spMk id="7" creationId="{6CB927A4-E432-4310-9CD5-E89FF5063179}"/>
          </ac:spMkLst>
        </pc:spChg>
        <pc:spChg chg="add del">
          <ac:chgData name="Teodor Vecerdi" userId="S::475884@student.saxion.nl::01f94f50-58fc-411c-9754-ea74d7a3378c" providerId="AD" clId="Web-{A56FE1A6-820D-66E2-F105-6803AD1C21DB}" dt="2020-09-18T06:22:44.325" v="3"/>
          <ac:spMkLst>
            <pc:docMk/>
            <pc:sldMk cId="3007213000" sldId="292"/>
            <ac:spMk id="8" creationId="{D9A7F3BF-8763-4074-AD77-92790AF314D1}"/>
          </ac:spMkLst>
        </pc:spChg>
        <pc:spChg chg="add">
          <ac:chgData name="Teodor Vecerdi" userId="S::475884@student.saxion.nl::01f94f50-58fc-411c-9754-ea74d7a3378c" providerId="AD" clId="Web-{A56FE1A6-820D-66E2-F105-6803AD1C21DB}" dt="2020-09-18T06:22:44.341" v="4"/>
          <ac:spMkLst>
            <pc:docMk/>
            <pc:sldMk cId="3007213000" sldId="292"/>
            <ac:spMk id="9" creationId="{E3020543-B24B-4EC4-8FFC-8DD88EEA91A8}"/>
          </ac:spMkLst>
        </pc:spChg>
        <pc:spChg chg="add del">
          <ac:chgData name="Teodor Vecerdi" userId="S::475884@student.saxion.nl::01f94f50-58fc-411c-9754-ea74d7a3378c" providerId="AD" clId="Web-{A56FE1A6-820D-66E2-F105-6803AD1C21DB}" dt="2020-09-18T06:22:44.325" v="3"/>
          <ac:spMkLst>
            <pc:docMk/>
            <pc:sldMk cId="3007213000" sldId="292"/>
            <ac:spMk id="10" creationId="{6CB927A4-E432-4310-9CD5-E89FF5063179}"/>
          </ac:spMkLst>
        </pc:spChg>
        <pc:spChg chg="add">
          <ac:chgData name="Teodor Vecerdi" userId="S::475884@student.saxion.nl::01f94f50-58fc-411c-9754-ea74d7a3378c" providerId="AD" clId="Web-{A56FE1A6-820D-66E2-F105-6803AD1C21DB}" dt="2020-09-18T06:22:44.341" v="4"/>
          <ac:spMkLst>
            <pc:docMk/>
            <pc:sldMk cId="3007213000" sldId="292"/>
            <ac:spMk id="11" creationId="{1453BF6C-B012-48B7-B4E8-6D7AC7C27D02}"/>
          </ac:spMkLst>
        </pc:spChg>
        <pc:spChg chg="add del">
          <ac:chgData name="Teodor Vecerdi" userId="S::475884@student.saxion.nl::01f94f50-58fc-411c-9754-ea74d7a3378c" providerId="AD" clId="Web-{A56FE1A6-820D-66E2-F105-6803AD1C21DB}" dt="2020-09-18T06:22:44.325" v="3"/>
          <ac:spMkLst>
            <pc:docMk/>
            <pc:sldMk cId="3007213000" sldId="292"/>
            <ac:spMk id="12" creationId="{E3020543-B24B-4EC4-8FFC-8DD88EEA91A8}"/>
          </ac:spMkLst>
        </pc:spChg>
        <pc:spChg chg="add del">
          <ac:chgData name="Teodor Vecerdi" userId="S::475884@student.saxion.nl::01f94f50-58fc-411c-9754-ea74d7a3378c" providerId="AD" clId="Web-{A56FE1A6-820D-66E2-F105-6803AD1C21DB}" dt="2020-09-18T06:22:44.325" v="3"/>
          <ac:spMkLst>
            <pc:docMk/>
            <pc:sldMk cId="3007213000" sldId="292"/>
            <ac:spMk id="14" creationId="{1453BF6C-B012-48B7-B4E8-6D7AC7C27D02}"/>
          </ac:spMkLst>
        </pc:spChg>
        <pc:picChg chg="add mod ord">
          <ac:chgData name="Teodor Vecerdi" userId="S::475884@student.saxion.nl::01f94f50-58fc-411c-9754-ea74d7a3378c" providerId="AD" clId="Web-{A56FE1A6-820D-66E2-F105-6803AD1C21DB}" dt="2020-09-18T06:28:33.006" v="52" actId="1076"/>
          <ac:picMkLst>
            <pc:docMk/>
            <pc:sldMk cId="3007213000" sldId="292"/>
            <ac:picMk id="4" creationId="{01FDB770-DCE8-438D-9D2C-CB559308100E}"/>
          </ac:picMkLst>
        </pc:picChg>
        <pc:cxnChg chg="add">
          <ac:chgData name="Teodor Vecerdi" userId="S::475884@student.saxion.nl::01f94f50-58fc-411c-9754-ea74d7a3378c" providerId="AD" clId="Web-{A56FE1A6-820D-66E2-F105-6803AD1C21DB}" dt="2020-09-18T06:22:44.341" v="4"/>
          <ac:cxnSpMkLst>
            <pc:docMk/>
            <pc:sldMk cId="3007213000" sldId="292"/>
            <ac:cxnSpMk id="6" creationId="{7EB498BD-8089-4626-91EA-4978EBEF535E}"/>
          </ac:cxnSpMkLst>
        </pc:cxnChg>
        <pc:cxnChg chg="add del">
          <ac:chgData name="Teodor Vecerdi" userId="S::475884@student.saxion.nl::01f94f50-58fc-411c-9754-ea74d7a3378c" providerId="AD" clId="Web-{A56FE1A6-820D-66E2-F105-6803AD1C21DB}" dt="2020-09-18T06:22:44.325" v="3"/>
          <ac:cxnSpMkLst>
            <pc:docMk/>
            <pc:sldMk cId="3007213000" sldId="292"/>
            <ac:cxnSpMk id="16" creationId="{C49DA8F6-BCC1-4447-B54C-57856834B94B}"/>
          </ac:cxnSpMkLst>
        </pc:cxnChg>
      </pc:sldChg>
      <pc:sldChg chg="addSp delSp modSp add replId">
        <pc:chgData name="Teodor Vecerdi" userId="S::475884@student.saxion.nl::01f94f50-58fc-411c-9754-ea74d7a3378c" providerId="AD" clId="Web-{A56FE1A6-820D-66E2-F105-6803AD1C21DB}" dt="2020-09-18T06:45:55.033" v="635" actId="20577"/>
        <pc:sldMkLst>
          <pc:docMk/>
          <pc:sldMk cId="581762419" sldId="293"/>
        </pc:sldMkLst>
        <pc:spChg chg="mod">
          <ac:chgData name="Teodor Vecerdi" userId="S::475884@student.saxion.nl::01f94f50-58fc-411c-9754-ea74d7a3378c" providerId="AD" clId="Web-{A56FE1A6-820D-66E2-F105-6803AD1C21DB}" dt="2020-09-18T06:45:55.033" v="635" actId="20577"/>
          <ac:spMkLst>
            <pc:docMk/>
            <pc:sldMk cId="581762419" sldId="293"/>
            <ac:spMk id="2" creationId="{6B97801F-B1B1-4645-A562-155BCE1E2C4C}"/>
          </ac:spMkLst>
        </pc:spChg>
        <pc:spChg chg="add del mod">
          <ac:chgData name="Teodor Vecerdi" userId="S::475884@student.saxion.nl::01f94f50-58fc-411c-9754-ea74d7a3378c" providerId="AD" clId="Web-{A56FE1A6-820D-66E2-F105-6803AD1C21DB}" dt="2020-09-18T06:23:27.951" v="10"/>
          <ac:spMkLst>
            <pc:docMk/>
            <pc:sldMk cId="581762419" sldId="293"/>
            <ac:spMk id="8" creationId="{29B51CCF-A44E-4B59-816F-8D571B7E9442}"/>
          </ac:spMkLst>
        </pc:spChg>
        <pc:picChg chg="del">
          <ac:chgData name="Teodor Vecerdi" userId="S::475884@student.saxion.nl::01f94f50-58fc-411c-9754-ea74d7a3378c" providerId="AD" clId="Web-{A56FE1A6-820D-66E2-F105-6803AD1C21DB}" dt="2020-09-18T06:23:23.560" v="9"/>
          <ac:picMkLst>
            <pc:docMk/>
            <pc:sldMk cId="581762419" sldId="293"/>
            <ac:picMk id="4" creationId="{01FDB770-DCE8-438D-9D2C-CB559308100E}"/>
          </ac:picMkLst>
        </pc:picChg>
        <pc:picChg chg="add mod">
          <ac:chgData name="Teodor Vecerdi" userId="S::475884@student.saxion.nl::01f94f50-58fc-411c-9754-ea74d7a3378c" providerId="AD" clId="Web-{A56FE1A6-820D-66E2-F105-6803AD1C21DB}" dt="2020-09-18T06:24:09.327" v="15" actId="14100"/>
          <ac:picMkLst>
            <pc:docMk/>
            <pc:sldMk cId="581762419" sldId="293"/>
            <ac:picMk id="10" creationId="{A9BAA860-13F3-4FBC-9C61-1390CAFE92A7}"/>
          </ac:picMkLst>
        </pc:picChg>
      </pc:sldChg>
      <pc:sldChg chg="new del">
        <pc:chgData name="Teodor Vecerdi" userId="S::475884@student.saxion.nl::01f94f50-58fc-411c-9754-ea74d7a3378c" providerId="AD" clId="Web-{A56FE1A6-820D-66E2-F105-6803AD1C21DB}" dt="2020-09-18T06:24:16.968" v="17"/>
        <pc:sldMkLst>
          <pc:docMk/>
          <pc:sldMk cId="1450211700" sldId="294"/>
        </pc:sldMkLst>
      </pc:sldChg>
      <pc:sldChg chg="addSp delSp modSp add replId">
        <pc:chgData name="Teodor Vecerdi" userId="S::475884@student.saxion.nl::01f94f50-58fc-411c-9754-ea74d7a3378c" providerId="AD" clId="Web-{A56FE1A6-820D-66E2-F105-6803AD1C21DB}" dt="2020-09-18T06:24:38.094" v="23" actId="1076"/>
        <pc:sldMkLst>
          <pc:docMk/>
          <pc:sldMk cId="3552695310" sldId="294"/>
        </pc:sldMkLst>
        <pc:picChg chg="add mod">
          <ac:chgData name="Teodor Vecerdi" userId="S::475884@student.saxion.nl::01f94f50-58fc-411c-9754-ea74d7a3378c" providerId="AD" clId="Web-{A56FE1A6-820D-66E2-F105-6803AD1C21DB}" dt="2020-09-18T06:24:38.094" v="23" actId="1076"/>
          <ac:picMkLst>
            <pc:docMk/>
            <pc:sldMk cId="3552695310" sldId="294"/>
            <ac:picMk id="3" creationId="{CC321318-2F18-4DF5-AD8A-3CDEBEA9B30E}"/>
          </ac:picMkLst>
        </pc:picChg>
        <pc:picChg chg="del">
          <ac:chgData name="Teodor Vecerdi" userId="S::475884@student.saxion.nl::01f94f50-58fc-411c-9754-ea74d7a3378c" providerId="AD" clId="Web-{A56FE1A6-820D-66E2-F105-6803AD1C21DB}" dt="2020-09-18T06:24:27.750" v="19"/>
          <ac:picMkLst>
            <pc:docMk/>
            <pc:sldMk cId="3552695310" sldId="294"/>
            <ac:picMk id="10" creationId="{A9BAA860-13F3-4FBC-9C61-1390CAFE92A7}"/>
          </ac:picMkLst>
        </pc:picChg>
      </pc:sldChg>
      <pc:sldChg chg="add replId">
        <pc:chgData name="Teodor Vecerdi" userId="S::475884@student.saxion.nl::01f94f50-58fc-411c-9754-ea74d7a3378c" providerId="AD" clId="Web-{A56FE1A6-820D-66E2-F105-6803AD1C21DB}" dt="2020-09-18T06:24:42.969" v="24"/>
        <pc:sldMkLst>
          <pc:docMk/>
          <pc:sldMk cId="3099516822" sldId="295"/>
        </pc:sldMkLst>
      </pc:sldChg>
      <pc:sldChg chg="addSp delSp modSp add replId">
        <pc:chgData name="Teodor Vecerdi" userId="S::475884@student.saxion.nl::01f94f50-58fc-411c-9754-ea74d7a3378c" providerId="AD" clId="Web-{A56FE1A6-820D-66E2-F105-6803AD1C21DB}" dt="2020-09-18T06:24:58.375" v="29" actId="14100"/>
        <pc:sldMkLst>
          <pc:docMk/>
          <pc:sldMk cId="2794432620" sldId="296"/>
        </pc:sldMkLst>
        <pc:picChg chg="del">
          <ac:chgData name="Teodor Vecerdi" userId="S::475884@student.saxion.nl::01f94f50-58fc-411c-9754-ea74d7a3378c" providerId="AD" clId="Web-{A56FE1A6-820D-66E2-F105-6803AD1C21DB}" dt="2020-09-18T06:24:53.438" v="26"/>
          <ac:picMkLst>
            <pc:docMk/>
            <pc:sldMk cId="2794432620" sldId="296"/>
            <ac:picMk id="3" creationId="{CC321318-2F18-4DF5-AD8A-3CDEBEA9B30E}"/>
          </ac:picMkLst>
        </pc:picChg>
        <pc:picChg chg="add mod">
          <ac:chgData name="Teodor Vecerdi" userId="S::475884@student.saxion.nl::01f94f50-58fc-411c-9754-ea74d7a3378c" providerId="AD" clId="Web-{A56FE1A6-820D-66E2-F105-6803AD1C21DB}" dt="2020-09-18T06:24:58.375" v="29" actId="14100"/>
          <ac:picMkLst>
            <pc:docMk/>
            <pc:sldMk cId="2794432620" sldId="296"/>
            <ac:picMk id="4" creationId="{A754E811-74BF-4422-8374-7FEA984B47A3}"/>
          </ac:picMkLst>
        </pc:picChg>
      </pc:sldChg>
      <pc:sldChg chg="addSp delSp modSp add replId">
        <pc:chgData name="Teodor Vecerdi" userId="S::475884@student.saxion.nl::01f94f50-58fc-411c-9754-ea74d7a3378c" providerId="AD" clId="Web-{A56FE1A6-820D-66E2-F105-6803AD1C21DB}" dt="2020-09-18T06:25:31.048" v="34" actId="1076"/>
        <pc:sldMkLst>
          <pc:docMk/>
          <pc:sldMk cId="2536018782" sldId="297"/>
        </pc:sldMkLst>
        <pc:picChg chg="add mod">
          <ac:chgData name="Teodor Vecerdi" userId="S::475884@student.saxion.nl::01f94f50-58fc-411c-9754-ea74d7a3378c" providerId="AD" clId="Web-{A56FE1A6-820D-66E2-F105-6803AD1C21DB}" dt="2020-09-18T06:25:31.048" v="34" actId="1076"/>
          <ac:picMkLst>
            <pc:docMk/>
            <pc:sldMk cId="2536018782" sldId="297"/>
            <ac:picMk id="3" creationId="{8082B3FF-A685-49CF-AED2-B23890DEF314}"/>
          </ac:picMkLst>
        </pc:picChg>
        <pc:picChg chg="del">
          <ac:chgData name="Teodor Vecerdi" userId="S::475884@student.saxion.nl::01f94f50-58fc-411c-9754-ea74d7a3378c" providerId="AD" clId="Web-{A56FE1A6-820D-66E2-F105-6803AD1C21DB}" dt="2020-09-18T06:25:24.314" v="31"/>
          <ac:picMkLst>
            <pc:docMk/>
            <pc:sldMk cId="2536018782" sldId="297"/>
            <ac:picMk id="4" creationId="{A754E811-74BF-4422-8374-7FEA984B47A3}"/>
          </ac:picMkLst>
        </pc:picChg>
      </pc:sldChg>
      <pc:sldChg chg="addSp delSp modSp add del replId">
        <pc:chgData name="Teodor Vecerdi" userId="S::475884@student.saxion.nl::01f94f50-58fc-411c-9754-ea74d7a3378c" providerId="AD" clId="Web-{A56FE1A6-820D-66E2-F105-6803AD1C21DB}" dt="2020-09-18T06:25:52.283" v="41"/>
        <pc:sldMkLst>
          <pc:docMk/>
          <pc:sldMk cId="3515512472" sldId="298"/>
        </pc:sldMkLst>
        <pc:picChg chg="del">
          <ac:chgData name="Teodor Vecerdi" userId="S::475884@student.saxion.nl::01f94f50-58fc-411c-9754-ea74d7a3378c" providerId="AD" clId="Web-{A56FE1A6-820D-66E2-F105-6803AD1C21DB}" dt="2020-09-18T06:25:43.611" v="36"/>
          <ac:picMkLst>
            <pc:docMk/>
            <pc:sldMk cId="3515512472" sldId="298"/>
            <ac:picMk id="3" creationId="{8082B3FF-A685-49CF-AED2-B23890DEF314}"/>
          </ac:picMkLst>
        </pc:picChg>
        <pc:picChg chg="add mod">
          <ac:chgData name="Teodor Vecerdi" userId="S::475884@student.saxion.nl::01f94f50-58fc-411c-9754-ea74d7a3378c" providerId="AD" clId="Web-{A56FE1A6-820D-66E2-F105-6803AD1C21DB}" dt="2020-09-18T06:25:49.220" v="39" actId="1076"/>
          <ac:picMkLst>
            <pc:docMk/>
            <pc:sldMk cId="3515512472" sldId="298"/>
            <ac:picMk id="4" creationId="{5DB009CB-B348-4BBC-B587-9021097C6639}"/>
          </ac:picMkLst>
        </pc:picChg>
      </pc:sldChg>
      <pc:sldChg chg="addSp delSp modSp add replId">
        <pc:chgData name="Teodor Vecerdi" userId="S::475884@student.saxion.nl::01f94f50-58fc-411c-9754-ea74d7a3378c" providerId="AD" clId="Web-{A56FE1A6-820D-66E2-F105-6803AD1C21DB}" dt="2020-09-18T06:26:15.955" v="46" actId="14100"/>
        <pc:sldMkLst>
          <pc:docMk/>
          <pc:sldMk cId="3883865500" sldId="299"/>
        </pc:sldMkLst>
        <pc:picChg chg="add mod">
          <ac:chgData name="Teodor Vecerdi" userId="S::475884@student.saxion.nl::01f94f50-58fc-411c-9754-ea74d7a3378c" providerId="AD" clId="Web-{A56FE1A6-820D-66E2-F105-6803AD1C21DB}" dt="2020-09-18T06:26:15.955" v="46" actId="14100"/>
          <ac:picMkLst>
            <pc:docMk/>
            <pc:sldMk cId="3883865500" sldId="299"/>
            <ac:picMk id="3" creationId="{B8E31BC9-DC99-4ACF-B450-C9299911B1EE}"/>
          </ac:picMkLst>
        </pc:picChg>
        <pc:picChg chg="del">
          <ac:chgData name="Teodor Vecerdi" userId="S::475884@student.saxion.nl::01f94f50-58fc-411c-9754-ea74d7a3378c" providerId="AD" clId="Web-{A56FE1A6-820D-66E2-F105-6803AD1C21DB}" dt="2020-09-18T06:26:09.565" v="43"/>
          <ac:picMkLst>
            <pc:docMk/>
            <pc:sldMk cId="3883865500" sldId="299"/>
            <ac:picMk id="4" creationId="{5DB009CB-B348-4BBC-B587-9021097C6639}"/>
          </ac:picMkLst>
        </pc:picChg>
      </pc:sldChg>
      <pc:sldChg chg="addSp delSp modSp add replId">
        <pc:chgData name="Teodor Vecerdi" userId="S::475884@student.saxion.nl::01f94f50-58fc-411c-9754-ea74d7a3378c" providerId="AD" clId="Web-{A56FE1A6-820D-66E2-F105-6803AD1C21DB}" dt="2020-09-18T06:26:37.550" v="51" actId="14100"/>
        <pc:sldMkLst>
          <pc:docMk/>
          <pc:sldMk cId="4244436697" sldId="300"/>
        </pc:sldMkLst>
        <pc:picChg chg="del">
          <ac:chgData name="Teodor Vecerdi" userId="S::475884@student.saxion.nl::01f94f50-58fc-411c-9754-ea74d7a3378c" providerId="AD" clId="Web-{A56FE1A6-820D-66E2-F105-6803AD1C21DB}" dt="2020-09-18T06:26:32.487" v="48"/>
          <ac:picMkLst>
            <pc:docMk/>
            <pc:sldMk cId="4244436697" sldId="300"/>
            <ac:picMk id="3" creationId="{B8E31BC9-DC99-4ACF-B450-C9299911B1EE}"/>
          </ac:picMkLst>
        </pc:picChg>
        <pc:picChg chg="add mod">
          <ac:chgData name="Teodor Vecerdi" userId="S::475884@student.saxion.nl::01f94f50-58fc-411c-9754-ea74d7a3378c" providerId="AD" clId="Web-{A56FE1A6-820D-66E2-F105-6803AD1C21DB}" dt="2020-09-18T06:26:37.550" v="51" actId="14100"/>
          <ac:picMkLst>
            <pc:docMk/>
            <pc:sldMk cId="4244436697" sldId="300"/>
            <ac:picMk id="4" creationId="{A2C27941-25A1-4B1F-A327-9C2D3B78C01F}"/>
          </ac:picMkLst>
        </pc:picChg>
      </pc:sldChg>
      <pc:sldChg chg="addSp delSp modSp new mod setBg">
        <pc:chgData name="Teodor Vecerdi" userId="S::475884@student.saxion.nl::01f94f50-58fc-411c-9754-ea74d7a3378c" providerId="AD" clId="Web-{A56FE1A6-820D-66E2-F105-6803AD1C21DB}" dt="2020-09-18T06:44:03.780" v="580" actId="20577"/>
        <pc:sldMkLst>
          <pc:docMk/>
          <pc:sldMk cId="2377543074" sldId="301"/>
        </pc:sldMkLst>
        <pc:spChg chg="mod">
          <ac:chgData name="Teodor Vecerdi" userId="S::475884@student.saxion.nl::01f94f50-58fc-411c-9754-ea74d7a3378c" providerId="AD" clId="Web-{A56FE1A6-820D-66E2-F105-6803AD1C21DB}" dt="2020-09-18T06:43:50.780" v="565"/>
          <ac:spMkLst>
            <pc:docMk/>
            <pc:sldMk cId="2377543074" sldId="301"/>
            <ac:spMk id="2" creationId="{28CA8B3F-527C-41E2-8F37-9DD622302C22}"/>
          </ac:spMkLst>
        </pc:spChg>
        <pc:spChg chg="del">
          <ac:chgData name="Teodor Vecerdi" userId="S::475884@student.saxion.nl::01f94f50-58fc-411c-9754-ea74d7a3378c" providerId="AD" clId="Web-{A56FE1A6-820D-66E2-F105-6803AD1C21DB}" dt="2020-09-18T06:34:11.030" v="74"/>
          <ac:spMkLst>
            <pc:docMk/>
            <pc:sldMk cId="2377543074" sldId="301"/>
            <ac:spMk id="3" creationId="{BEB4B97B-C698-4218-9A8F-03A1E4C5508B}"/>
          </ac:spMkLst>
        </pc:spChg>
        <pc:spChg chg="add mod">
          <ac:chgData name="Teodor Vecerdi" userId="S::475884@student.saxion.nl::01f94f50-58fc-411c-9754-ea74d7a3378c" providerId="AD" clId="Web-{A56FE1A6-820D-66E2-F105-6803AD1C21DB}" dt="2020-09-18T06:44:03.780" v="580" actId="20577"/>
          <ac:spMkLst>
            <pc:docMk/>
            <pc:sldMk cId="2377543074" sldId="301"/>
            <ac:spMk id="5" creationId="{8317FB7C-6F1B-4109-9804-DBBB9BBC4130}"/>
          </ac:spMkLst>
        </pc:spChg>
        <pc:spChg chg="add">
          <ac:chgData name="Teodor Vecerdi" userId="S::475884@student.saxion.nl::01f94f50-58fc-411c-9754-ea74d7a3378c" providerId="AD" clId="Web-{A56FE1A6-820D-66E2-F105-6803AD1C21DB}" dt="2020-09-18T06:43:50.780" v="565"/>
          <ac:spMkLst>
            <pc:docMk/>
            <pc:sldMk cId="2377543074" sldId="301"/>
            <ac:spMk id="10" creationId="{A2679492-7988-4050-9056-542444452411}"/>
          </ac:spMkLst>
        </pc:spChg>
        <pc:spChg chg="add">
          <ac:chgData name="Teodor Vecerdi" userId="S::475884@student.saxion.nl::01f94f50-58fc-411c-9754-ea74d7a3378c" providerId="AD" clId="Web-{A56FE1A6-820D-66E2-F105-6803AD1C21DB}" dt="2020-09-18T06:43:50.780" v="565"/>
          <ac:spMkLst>
            <pc:docMk/>
            <pc:sldMk cId="2377543074" sldId="301"/>
            <ac:spMk id="12" creationId="{B091B163-7D61-4891-ABCF-5C13D9C418D0}"/>
          </ac:spMkLst>
        </pc:spChg>
        <pc:picChg chg="add mod ord modCrop">
          <ac:chgData name="Teodor Vecerdi" userId="S::475884@student.saxion.nl::01f94f50-58fc-411c-9754-ea74d7a3378c" providerId="AD" clId="Web-{A56FE1A6-820D-66E2-F105-6803AD1C21DB}" dt="2020-09-18T06:43:50.780" v="565"/>
          <ac:picMkLst>
            <pc:docMk/>
            <pc:sldMk cId="2377543074" sldId="301"/>
            <ac:picMk id="4" creationId="{AD7A3E8E-CAD2-40EC-8831-C7712687FEF6}"/>
          </ac:picMkLst>
        </pc:picChg>
        <pc:cxnChg chg="add">
          <ac:chgData name="Teodor Vecerdi" userId="S::475884@student.saxion.nl::01f94f50-58fc-411c-9754-ea74d7a3378c" providerId="AD" clId="Web-{A56FE1A6-820D-66E2-F105-6803AD1C21DB}" dt="2020-09-18T06:43:50.780" v="565"/>
          <ac:cxnSpMkLst>
            <pc:docMk/>
            <pc:sldMk cId="2377543074" sldId="301"/>
            <ac:cxnSpMk id="14" creationId="{C49DA8F6-BCC1-4447-B54C-57856834B94B}"/>
          </ac:cxnSpMkLst>
        </pc:cxnChg>
      </pc:sldChg>
      <pc:sldChg chg="addSp delSp modSp add replId">
        <pc:chgData name="Teodor Vecerdi" userId="S::475884@student.saxion.nl::01f94f50-58fc-411c-9754-ea74d7a3378c" providerId="AD" clId="Web-{A56FE1A6-820D-66E2-F105-6803AD1C21DB}" dt="2020-09-18T06:54:59.219" v="864"/>
        <pc:sldMkLst>
          <pc:docMk/>
          <pc:sldMk cId="1374043342" sldId="302"/>
        </pc:sldMkLst>
        <pc:spChg chg="mod">
          <ac:chgData name="Teodor Vecerdi" userId="S::475884@student.saxion.nl::01f94f50-58fc-411c-9754-ea74d7a3378c" providerId="AD" clId="Web-{A56FE1A6-820D-66E2-F105-6803AD1C21DB}" dt="2020-09-18T06:54:59.219" v="864"/>
          <ac:spMkLst>
            <pc:docMk/>
            <pc:sldMk cId="1374043342" sldId="302"/>
            <ac:spMk id="2" creationId="{28CA8B3F-527C-41E2-8F37-9DD622302C22}"/>
          </ac:spMkLst>
        </pc:spChg>
        <pc:spChg chg="mod ord">
          <ac:chgData name="Teodor Vecerdi" userId="S::475884@student.saxion.nl::01f94f50-58fc-411c-9754-ea74d7a3378c" providerId="AD" clId="Web-{A56FE1A6-820D-66E2-F105-6803AD1C21DB}" dt="2020-09-18T06:54:59.219" v="864"/>
          <ac:spMkLst>
            <pc:docMk/>
            <pc:sldMk cId="1374043342" sldId="302"/>
            <ac:spMk id="5" creationId="{8317FB7C-6F1B-4109-9804-DBBB9BBC4130}"/>
          </ac:spMkLst>
        </pc:spChg>
        <pc:spChg chg="add del mod">
          <ac:chgData name="Teodor Vecerdi" userId="S::475884@student.saxion.nl::01f94f50-58fc-411c-9754-ea74d7a3378c" providerId="AD" clId="Web-{A56FE1A6-820D-66E2-F105-6803AD1C21DB}" dt="2020-09-18T06:47:55.318" v="640"/>
          <ac:spMkLst>
            <pc:docMk/>
            <pc:sldMk cId="1374043342" sldId="302"/>
            <ac:spMk id="6" creationId="{6AB4E495-1C78-406E-AF5C-63449CD66531}"/>
          </ac:spMkLst>
        </pc:spChg>
        <pc:spChg chg="add del mod">
          <ac:chgData name="Teodor Vecerdi" userId="S::475884@student.saxion.nl::01f94f50-58fc-411c-9754-ea74d7a3378c" providerId="AD" clId="Web-{A56FE1A6-820D-66E2-F105-6803AD1C21DB}" dt="2020-09-18T06:47:58.724" v="642"/>
          <ac:spMkLst>
            <pc:docMk/>
            <pc:sldMk cId="1374043342" sldId="302"/>
            <ac:spMk id="8" creationId="{E441B1F6-6A17-4B58-8CEA-25BEDDEBC412}"/>
          </ac:spMkLst>
        </pc:spChg>
        <pc:spChg chg="add del">
          <ac:chgData name="Teodor Vecerdi" userId="S::475884@student.saxion.nl::01f94f50-58fc-411c-9754-ea74d7a3378c" providerId="AD" clId="Web-{A56FE1A6-820D-66E2-F105-6803AD1C21DB}" dt="2020-09-18T06:54:59.219" v="864"/>
          <ac:spMkLst>
            <pc:docMk/>
            <pc:sldMk cId="1374043342" sldId="302"/>
            <ac:spMk id="10" creationId="{A2679492-7988-4050-9056-542444452411}"/>
          </ac:spMkLst>
        </pc:spChg>
        <pc:spChg chg="add del">
          <ac:chgData name="Teodor Vecerdi" userId="S::475884@student.saxion.nl::01f94f50-58fc-411c-9754-ea74d7a3378c" providerId="AD" clId="Web-{A56FE1A6-820D-66E2-F105-6803AD1C21DB}" dt="2020-09-18T06:54:59.219" v="864"/>
          <ac:spMkLst>
            <pc:docMk/>
            <pc:sldMk cId="1374043342" sldId="302"/>
            <ac:spMk id="12" creationId="{B091B163-7D61-4891-ABCF-5C13D9C418D0}"/>
          </ac:spMkLst>
        </pc:spChg>
        <pc:spChg chg="add del">
          <ac:chgData name="Teodor Vecerdi" userId="S::475884@student.saxion.nl::01f94f50-58fc-411c-9754-ea74d7a3378c" providerId="AD" clId="Web-{A56FE1A6-820D-66E2-F105-6803AD1C21DB}" dt="2020-09-18T06:54:59.219" v="864"/>
          <ac:spMkLst>
            <pc:docMk/>
            <pc:sldMk cId="1374043342" sldId="302"/>
            <ac:spMk id="19" creationId="{330C0765-5A38-4A34-880C-9CC4C2E14FBA}"/>
          </ac:spMkLst>
        </pc:spChg>
        <pc:spChg chg="add del">
          <ac:chgData name="Teodor Vecerdi" userId="S::475884@student.saxion.nl::01f94f50-58fc-411c-9754-ea74d7a3378c" providerId="AD" clId="Web-{A56FE1A6-820D-66E2-F105-6803AD1C21DB}" dt="2020-09-18T06:54:59.219" v="864"/>
          <ac:spMkLst>
            <pc:docMk/>
            <pc:sldMk cId="1374043342" sldId="302"/>
            <ac:spMk id="21" creationId="{B7DA268A-F88C-4936-8401-97C8C9861089}"/>
          </ac:spMkLst>
        </pc:spChg>
        <pc:spChg chg="add del">
          <ac:chgData name="Teodor Vecerdi" userId="S::475884@student.saxion.nl::01f94f50-58fc-411c-9754-ea74d7a3378c" providerId="AD" clId="Web-{A56FE1A6-820D-66E2-F105-6803AD1C21DB}" dt="2020-09-18T06:54:59.219" v="864"/>
          <ac:spMkLst>
            <pc:docMk/>
            <pc:sldMk cId="1374043342" sldId="302"/>
            <ac:spMk id="23" creationId="{F66F957D-AE64-4187-90D7-B24F1CC27F61}"/>
          </ac:spMkLst>
        </pc:spChg>
        <pc:picChg chg="add del">
          <ac:chgData name="Teodor Vecerdi" userId="S::475884@student.saxion.nl::01f94f50-58fc-411c-9754-ea74d7a3378c" providerId="AD" clId="Web-{A56FE1A6-820D-66E2-F105-6803AD1C21DB}" dt="2020-09-18T06:47:57.286" v="641"/>
          <ac:picMkLst>
            <pc:docMk/>
            <pc:sldMk cId="1374043342" sldId="302"/>
            <ac:picMk id="4" creationId="{AD7A3E8E-CAD2-40EC-8831-C7712687FEF6}"/>
          </ac:picMkLst>
        </pc:picChg>
        <pc:picChg chg="add mod ord">
          <ac:chgData name="Teodor Vecerdi" userId="S::475884@student.saxion.nl::01f94f50-58fc-411c-9754-ea74d7a3378c" providerId="AD" clId="Web-{A56FE1A6-820D-66E2-F105-6803AD1C21DB}" dt="2020-09-18T06:54:59.219" v="864"/>
          <ac:picMkLst>
            <pc:docMk/>
            <pc:sldMk cId="1374043342" sldId="302"/>
            <ac:picMk id="9" creationId="{AA283F33-4F0D-46A0-83E2-6C80B49D4D20}"/>
          </ac:picMkLst>
        </pc:picChg>
        <pc:picChg chg="add mod ord">
          <ac:chgData name="Teodor Vecerdi" userId="S::475884@student.saxion.nl::01f94f50-58fc-411c-9754-ea74d7a3378c" providerId="AD" clId="Web-{A56FE1A6-820D-66E2-F105-6803AD1C21DB}" dt="2020-09-18T06:54:59.219" v="864"/>
          <ac:picMkLst>
            <pc:docMk/>
            <pc:sldMk cId="1374043342" sldId="302"/>
            <ac:picMk id="11" creationId="{A93198F4-0C83-4BEF-9268-1CD027873C25}"/>
          </ac:picMkLst>
        </pc:picChg>
        <pc:picChg chg="add mod">
          <ac:chgData name="Teodor Vecerdi" userId="S::475884@student.saxion.nl::01f94f50-58fc-411c-9754-ea74d7a3378c" providerId="AD" clId="Web-{A56FE1A6-820D-66E2-F105-6803AD1C21DB}" dt="2020-09-18T06:54:59.219" v="864"/>
          <ac:picMkLst>
            <pc:docMk/>
            <pc:sldMk cId="1374043342" sldId="302"/>
            <ac:picMk id="13" creationId="{3E3958C1-CA2F-4149-83EA-BE4813670056}"/>
          </ac:picMkLst>
        </pc:picChg>
        <pc:cxnChg chg="add del">
          <ac:chgData name="Teodor Vecerdi" userId="S::475884@student.saxion.nl::01f94f50-58fc-411c-9754-ea74d7a3378c" providerId="AD" clId="Web-{A56FE1A6-820D-66E2-F105-6803AD1C21DB}" dt="2020-09-18T06:54:59.219" v="864"/>
          <ac:cxnSpMkLst>
            <pc:docMk/>
            <pc:sldMk cId="1374043342" sldId="302"/>
            <ac:cxnSpMk id="14" creationId="{C49DA8F6-BCC1-4447-B54C-57856834B94B}"/>
          </ac:cxnSpMkLst>
        </pc:cxnChg>
        <pc:cxnChg chg="add del">
          <ac:chgData name="Teodor Vecerdi" userId="S::475884@student.saxion.nl::01f94f50-58fc-411c-9754-ea74d7a3378c" providerId="AD" clId="Web-{A56FE1A6-820D-66E2-F105-6803AD1C21DB}" dt="2020-09-18T06:54:59.219" v="864"/>
          <ac:cxnSpMkLst>
            <pc:docMk/>
            <pc:sldMk cId="1374043342" sldId="302"/>
            <ac:cxnSpMk id="25" creationId="{C49DA8F6-BCC1-4447-B54C-57856834B94B}"/>
          </ac:cxnSpMkLst>
        </pc:cxnChg>
      </pc:sldChg>
      <pc:sldChg chg="new del">
        <pc:chgData name="Teodor Vecerdi" userId="S::475884@student.saxion.nl::01f94f50-58fc-411c-9754-ea74d7a3378c" providerId="AD" clId="Web-{A56FE1A6-820D-66E2-F105-6803AD1C21DB}" dt="2020-09-18T06:43:40.217" v="564"/>
        <pc:sldMkLst>
          <pc:docMk/>
          <pc:sldMk cId="3913809030" sldId="302"/>
        </pc:sldMkLst>
      </pc:sldChg>
      <pc:sldChg chg="addSp delSp modSp add replId">
        <pc:chgData name="Teodor Vecerdi" userId="S::475884@student.saxion.nl::01f94f50-58fc-411c-9754-ea74d7a3378c" providerId="AD" clId="Web-{A56FE1A6-820D-66E2-F105-6803AD1C21DB}" dt="2020-09-18T07:05:04.048" v="1096" actId="14100"/>
        <pc:sldMkLst>
          <pc:docMk/>
          <pc:sldMk cId="977630818" sldId="303"/>
        </pc:sldMkLst>
        <pc:spChg chg="mod">
          <ac:chgData name="Teodor Vecerdi" userId="S::475884@student.saxion.nl::01f94f50-58fc-411c-9754-ea74d7a3378c" providerId="AD" clId="Web-{A56FE1A6-820D-66E2-F105-6803AD1C21DB}" dt="2020-09-18T07:04:33.953" v="1091" actId="1076"/>
          <ac:spMkLst>
            <pc:docMk/>
            <pc:sldMk cId="977630818" sldId="303"/>
            <ac:spMk id="2" creationId="{28CA8B3F-527C-41E2-8F37-9DD622302C22}"/>
          </ac:spMkLst>
        </pc:spChg>
        <pc:spChg chg="add del mod">
          <ac:chgData name="Teodor Vecerdi" userId="S::475884@student.saxion.nl::01f94f50-58fc-411c-9754-ea74d7a3378c" providerId="AD" clId="Web-{A56FE1A6-820D-66E2-F105-6803AD1C21DB}" dt="2020-09-18T06:55:06.360" v="866"/>
          <ac:spMkLst>
            <pc:docMk/>
            <pc:sldMk cId="977630818" sldId="303"/>
            <ac:spMk id="4" creationId="{FEB84D32-49A0-4357-A0E1-1D8AFCF3193E}"/>
          </ac:spMkLst>
        </pc:spChg>
        <pc:spChg chg="mod">
          <ac:chgData name="Teodor Vecerdi" userId="S::475884@student.saxion.nl::01f94f50-58fc-411c-9754-ea74d7a3378c" providerId="AD" clId="Web-{A56FE1A6-820D-66E2-F105-6803AD1C21DB}" dt="2020-09-18T07:05:04.048" v="1096" actId="14100"/>
          <ac:spMkLst>
            <pc:docMk/>
            <pc:sldMk cId="977630818" sldId="303"/>
            <ac:spMk id="5" creationId="{8317FB7C-6F1B-4109-9804-DBBB9BBC4130}"/>
          </ac:spMkLst>
        </pc:spChg>
        <pc:picChg chg="add mod">
          <ac:chgData name="Teodor Vecerdi" userId="S::475884@student.saxion.nl::01f94f50-58fc-411c-9754-ea74d7a3378c" providerId="AD" clId="Web-{A56FE1A6-820D-66E2-F105-6803AD1C21DB}" dt="2020-09-18T06:56:42.816" v="870" actId="1076"/>
          <ac:picMkLst>
            <pc:docMk/>
            <pc:sldMk cId="977630818" sldId="303"/>
            <ac:picMk id="6" creationId="{06AAF933-8530-42AE-ADA9-75E553C9B32C}"/>
          </ac:picMkLst>
        </pc:picChg>
        <pc:picChg chg="add mod modCrop">
          <ac:chgData name="Teodor Vecerdi" userId="S::475884@student.saxion.nl::01f94f50-58fc-411c-9754-ea74d7a3378c" providerId="AD" clId="Web-{A56FE1A6-820D-66E2-F105-6803AD1C21DB}" dt="2020-09-18T07:04:58.282" v="1095"/>
          <ac:picMkLst>
            <pc:docMk/>
            <pc:sldMk cId="977630818" sldId="303"/>
            <ac:picMk id="7" creationId="{531AFA06-DDDC-438A-B92A-F4121A2AE1D0}"/>
          </ac:picMkLst>
        </pc:picChg>
        <pc:picChg chg="del">
          <ac:chgData name="Teodor Vecerdi" userId="S::475884@student.saxion.nl::01f94f50-58fc-411c-9754-ea74d7a3378c" providerId="AD" clId="Web-{A56FE1A6-820D-66E2-F105-6803AD1C21DB}" dt="2020-09-18T06:54:37.703" v="859"/>
          <ac:picMkLst>
            <pc:docMk/>
            <pc:sldMk cId="977630818" sldId="303"/>
            <ac:picMk id="9" creationId="{AA283F33-4F0D-46A0-83E2-6C80B49D4D20}"/>
          </ac:picMkLst>
        </pc:picChg>
        <pc:picChg chg="del">
          <ac:chgData name="Teodor Vecerdi" userId="S::475884@student.saxion.nl::01f94f50-58fc-411c-9754-ea74d7a3378c" providerId="AD" clId="Web-{A56FE1A6-820D-66E2-F105-6803AD1C21DB}" dt="2020-09-18T06:54:38.234" v="860"/>
          <ac:picMkLst>
            <pc:docMk/>
            <pc:sldMk cId="977630818" sldId="303"/>
            <ac:picMk id="11" creationId="{A93198F4-0C83-4BEF-9268-1CD027873C25}"/>
          </ac:picMkLst>
        </pc:picChg>
        <pc:picChg chg="del">
          <ac:chgData name="Teodor Vecerdi" userId="S::475884@student.saxion.nl::01f94f50-58fc-411c-9754-ea74d7a3378c" providerId="AD" clId="Web-{A56FE1A6-820D-66E2-F105-6803AD1C21DB}" dt="2020-09-18T06:54:39.547" v="861"/>
          <ac:picMkLst>
            <pc:docMk/>
            <pc:sldMk cId="977630818" sldId="303"/>
            <ac:picMk id="13" creationId="{3E3958C1-CA2F-4149-83EA-BE4813670056}"/>
          </ac:picMkLst>
        </pc:picChg>
      </pc:sldChg>
      <pc:sldChg chg="addSp delSp modSp add replId">
        <pc:chgData name="Teodor Vecerdi" userId="S::475884@student.saxion.nl::01f94f50-58fc-411c-9754-ea74d7a3378c" providerId="AD" clId="Web-{A56FE1A6-820D-66E2-F105-6803AD1C21DB}" dt="2020-09-18T07:08:54.413" v="1270" actId="14100"/>
        <pc:sldMkLst>
          <pc:docMk/>
          <pc:sldMk cId="626010267" sldId="305"/>
        </pc:sldMkLst>
        <pc:spChg chg="mod">
          <ac:chgData name="Teodor Vecerdi" userId="S::475884@student.saxion.nl::01f94f50-58fc-411c-9754-ea74d7a3378c" providerId="AD" clId="Web-{A56FE1A6-820D-66E2-F105-6803AD1C21DB}" dt="2020-09-18T07:08:40.444" v="1263" actId="14100"/>
          <ac:spMkLst>
            <pc:docMk/>
            <pc:sldMk cId="626010267" sldId="305"/>
            <ac:spMk id="2" creationId="{28CA8B3F-527C-41E2-8F37-9DD622302C22}"/>
          </ac:spMkLst>
        </pc:spChg>
        <pc:spChg chg="mod ord">
          <ac:chgData name="Teodor Vecerdi" userId="S::475884@student.saxion.nl::01f94f50-58fc-411c-9754-ea74d7a3378c" providerId="AD" clId="Web-{A56FE1A6-820D-66E2-F105-6803AD1C21DB}" dt="2020-09-18T07:08:54.413" v="1270" actId="14100"/>
          <ac:spMkLst>
            <pc:docMk/>
            <pc:sldMk cId="626010267" sldId="305"/>
            <ac:spMk id="5" creationId="{8317FB7C-6F1B-4109-9804-DBBB9BBC4130}"/>
          </ac:spMkLst>
        </pc:spChg>
        <pc:spChg chg="del">
          <ac:chgData name="Teodor Vecerdi" userId="S::475884@student.saxion.nl::01f94f50-58fc-411c-9754-ea74d7a3378c" providerId="AD" clId="Web-{A56FE1A6-820D-66E2-F105-6803AD1C21DB}" dt="2020-09-18T07:07:38.083" v="1259"/>
          <ac:spMkLst>
            <pc:docMk/>
            <pc:sldMk cId="626010267" sldId="305"/>
            <ac:spMk id="10" creationId="{A2679492-7988-4050-9056-542444452411}"/>
          </ac:spMkLst>
        </pc:spChg>
        <pc:spChg chg="del">
          <ac:chgData name="Teodor Vecerdi" userId="S::475884@student.saxion.nl::01f94f50-58fc-411c-9754-ea74d7a3378c" providerId="AD" clId="Web-{A56FE1A6-820D-66E2-F105-6803AD1C21DB}" dt="2020-09-18T07:07:38.083" v="1259"/>
          <ac:spMkLst>
            <pc:docMk/>
            <pc:sldMk cId="626010267" sldId="305"/>
            <ac:spMk id="12" creationId="{B091B163-7D61-4891-ABCF-5C13D9C418D0}"/>
          </ac:spMkLst>
        </pc:spChg>
        <pc:spChg chg="add">
          <ac:chgData name="Teodor Vecerdi" userId="S::475884@student.saxion.nl::01f94f50-58fc-411c-9754-ea74d7a3378c" providerId="AD" clId="Web-{A56FE1A6-820D-66E2-F105-6803AD1C21DB}" dt="2020-09-18T07:07:38.083" v="1259"/>
          <ac:spMkLst>
            <pc:docMk/>
            <pc:sldMk cId="626010267" sldId="305"/>
            <ac:spMk id="19" creationId="{A2679492-7988-4050-9056-542444452411}"/>
          </ac:spMkLst>
        </pc:spChg>
        <pc:spChg chg="add">
          <ac:chgData name="Teodor Vecerdi" userId="S::475884@student.saxion.nl::01f94f50-58fc-411c-9754-ea74d7a3378c" providerId="AD" clId="Web-{A56FE1A6-820D-66E2-F105-6803AD1C21DB}" dt="2020-09-18T07:07:38.083" v="1259"/>
          <ac:spMkLst>
            <pc:docMk/>
            <pc:sldMk cId="626010267" sldId="305"/>
            <ac:spMk id="21" creationId="{B091B163-7D61-4891-ABCF-5C13D9C418D0}"/>
          </ac:spMkLst>
        </pc:spChg>
        <pc:picChg chg="add mod ord">
          <ac:chgData name="Teodor Vecerdi" userId="S::475884@student.saxion.nl::01f94f50-58fc-411c-9754-ea74d7a3378c" providerId="AD" clId="Web-{A56FE1A6-820D-66E2-F105-6803AD1C21DB}" dt="2020-09-18T07:07:38.083" v="1259"/>
          <ac:picMkLst>
            <pc:docMk/>
            <pc:sldMk cId="626010267" sldId="305"/>
            <ac:picMk id="3" creationId="{70FFE76D-F8EB-484C-9036-22930021BD3C}"/>
          </ac:picMkLst>
        </pc:picChg>
        <pc:picChg chg="add mod">
          <ac:chgData name="Teodor Vecerdi" userId="S::475884@student.saxion.nl::01f94f50-58fc-411c-9754-ea74d7a3378c" providerId="AD" clId="Web-{A56FE1A6-820D-66E2-F105-6803AD1C21DB}" dt="2020-09-18T07:07:38.083" v="1259"/>
          <ac:picMkLst>
            <pc:docMk/>
            <pc:sldMk cId="626010267" sldId="305"/>
            <ac:picMk id="4" creationId="{DDD7D3E2-0DE7-4DE7-A26B-9D91423B8FD0}"/>
          </ac:picMkLst>
        </pc:picChg>
        <pc:picChg chg="del">
          <ac:chgData name="Teodor Vecerdi" userId="S::475884@student.saxion.nl::01f94f50-58fc-411c-9754-ea74d7a3378c" providerId="AD" clId="Web-{A56FE1A6-820D-66E2-F105-6803AD1C21DB}" dt="2020-09-18T07:06:49.457" v="1249"/>
          <ac:picMkLst>
            <pc:docMk/>
            <pc:sldMk cId="626010267" sldId="305"/>
            <ac:picMk id="6" creationId="{06AAF933-8530-42AE-ADA9-75E553C9B32C}"/>
          </ac:picMkLst>
        </pc:picChg>
        <pc:picChg chg="del">
          <ac:chgData name="Teodor Vecerdi" userId="S::475884@student.saxion.nl::01f94f50-58fc-411c-9754-ea74d7a3378c" providerId="AD" clId="Web-{A56FE1A6-820D-66E2-F105-6803AD1C21DB}" dt="2020-09-18T07:06:48.113" v="1248"/>
          <ac:picMkLst>
            <pc:docMk/>
            <pc:sldMk cId="626010267" sldId="305"/>
            <ac:picMk id="7" creationId="{531AFA06-DDDC-438A-B92A-F4121A2AE1D0}"/>
          </ac:picMkLst>
        </pc:picChg>
        <pc:cxnChg chg="del">
          <ac:chgData name="Teodor Vecerdi" userId="S::475884@student.saxion.nl::01f94f50-58fc-411c-9754-ea74d7a3378c" providerId="AD" clId="Web-{A56FE1A6-820D-66E2-F105-6803AD1C21DB}" dt="2020-09-18T07:07:38.083" v="1259"/>
          <ac:cxnSpMkLst>
            <pc:docMk/>
            <pc:sldMk cId="626010267" sldId="305"/>
            <ac:cxnSpMk id="14" creationId="{C49DA8F6-BCC1-4447-B54C-57856834B94B}"/>
          </ac:cxnSpMkLst>
        </pc:cxnChg>
        <pc:cxnChg chg="add">
          <ac:chgData name="Teodor Vecerdi" userId="S::475884@student.saxion.nl::01f94f50-58fc-411c-9754-ea74d7a3378c" providerId="AD" clId="Web-{A56FE1A6-820D-66E2-F105-6803AD1C21DB}" dt="2020-09-18T07:07:38.083" v="1259"/>
          <ac:cxnSpMkLst>
            <pc:docMk/>
            <pc:sldMk cId="626010267" sldId="305"/>
            <ac:cxnSpMk id="23" creationId="{C49DA8F6-BCC1-4447-B54C-57856834B94B}"/>
          </ac:cxnSpMkLst>
        </pc:cxnChg>
      </pc:sldChg>
      <pc:sldChg chg="addSp delSp modSp add replId">
        <pc:chgData name="Teodor Vecerdi" userId="S::475884@student.saxion.nl::01f94f50-58fc-411c-9754-ea74d7a3378c" providerId="AD" clId="Web-{A56FE1A6-820D-66E2-F105-6803AD1C21DB}" dt="2020-09-18T07:16:26.034" v="1377"/>
        <pc:sldMkLst>
          <pc:docMk/>
          <pc:sldMk cId="452923987" sldId="306"/>
        </pc:sldMkLst>
        <pc:spChg chg="mod">
          <ac:chgData name="Teodor Vecerdi" userId="S::475884@student.saxion.nl::01f94f50-58fc-411c-9754-ea74d7a3378c" providerId="AD" clId="Web-{A56FE1A6-820D-66E2-F105-6803AD1C21DB}" dt="2020-09-18T07:16:26.034" v="1377"/>
          <ac:spMkLst>
            <pc:docMk/>
            <pc:sldMk cId="452923987" sldId="306"/>
            <ac:spMk id="2" creationId="{28CA8B3F-527C-41E2-8F37-9DD622302C22}"/>
          </ac:spMkLst>
        </pc:spChg>
        <pc:spChg chg="mod ord">
          <ac:chgData name="Teodor Vecerdi" userId="S::475884@student.saxion.nl::01f94f50-58fc-411c-9754-ea74d7a3378c" providerId="AD" clId="Web-{A56FE1A6-820D-66E2-F105-6803AD1C21DB}" dt="2020-09-18T07:16:26.034" v="1377"/>
          <ac:spMkLst>
            <pc:docMk/>
            <pc:sldMk cId="452923987" sldId="306"/>
            <ac:spMk id="5" creationId="{8317FB7C-6F1B-4109-9804-DBBB9BBC4130}"/>
          </ac:spMkLst>
        </pc:spChg>
        <pc:spChg chg="add del">
          <ac:chgData name="Teodor Vecerdi" userId="S::475884@student.saxion.nl::01f94f50-58fc-411c-9754-ea74d7a3378c" providerId="AD" clId="Web-{A56FE1A6-820D-66E2-F105-6803AD1C21DB}" dt="2020-09-18T07:12:27.137" v="1369"/>
          <ac:spMkLst>
            <pc:docMk/>
            <pc:sldMk cId="452923987" sldId="306"/>
            <ac:spMk id="19" creationId="{A2679492-7988-4050-9056-542444452411}"/>
          </ac:spMkLst>
        </pc:spChg>
        <pc:spChg chg="add del">
          <ac:chgData name="Teodor Vecerdi" userId="S::475884@student.saxion.nl::01f94f50-58fc-411c-9754-ea74d7a3378c" providerId="AD" clId="Web-{A56FE1A6-820D-66E2-F105-6803AD1C21DB}" dt="2020-09-18T07:12:27.137" v="1369"/>
          <ac:spMkLst>
            <pc:docMk/>
            <pc:sldMk cId="452923987" sldId="306"/>
            <ac:spMk id="21" creationId="{B091B163-7D61-4891-ABCF-5C13D9C418D0}"/>
          </ac:spMkLst>
        </pc:spChg>
        <pc:spChg chg="add del">
          <ac:chgData name="Teodor Vecerdi" userId="S::475884@student.saxion.nl::01f94f50-58fc-411c-9754-ea74d7a3378c" providerId="AD" clId="Web-{A56FE1A6-820D-66E2-F105-6803AD1C21DB}" dt="2020-09-18T07:16:26.034" v="1377"/>
          <ac:spMkLst>
            <pc:docMk/>
            <pc:sldMk cId="452923987" sldId="306"/>
            <ac:spMk id="25" creationId="{A2679492-7988-4050-9056-542444452411}"/>
          </ac:spMkLst>
        </pc:spChg>
        <pc:spChg chg="add del">
          <ac:chgData name="Teodor Vecerdi" userId="S::475884@student.saxion.nl::01f94f50-58fc-411c-9754-ea74d7a3378c" providerId="AD" clId="Web-{A56FE1A6-820D-66E2-F105-6803AD1C21DB}" dt="2020-09-18T07:16:26.034" v="1377"/>
          <ac:spMkLst>
            <pc:docMk/>
            <pc:sldMk cId="452923987" sldId="306"/>
            <ac:spMk id="26" creationId="{B5ABDEAA-B248-4182-B67C-A925338E772D}"/>
          </ac:spMkLst>
        </pc:spChg>
        <pc:spChg chg="add del">
          <ac:chgData name="Teodor Vecerdi" userId="S::475884@student.saxion.nl::01f94f50-58fc-411c-9754-ea74d7a3378c" providerId="AD" clId="Web-{A56FE1A6-820D-66E2-F105-6803AD1C21DB}" dt="2020-09-18T07:16:26.034" v="1377"/>
          <ac:spMkLst>
            <pc:docMk/>
            <pc:sldMk cId="452923987" sldId="306"/>
            <ac:spMk id="27" creationId="{B091B163-7D61-4891-ABCF-5C13D9C418D0}"/>
          </ac:spMkLst>
        </pc:spChg>
        <pc:spChg chg="add del">
          <ac:chgData name="Teodor Vecerdi" userId="S::475884@student.saxion.nl::01f94f50-58fc-411c-9754-ea74d7a3378c" providerId="AD" clId="Web-{A56FE1A6-820D-66E2-F105-6803AD1C21DB}" dt="2020-09-18T07:12:27.122" v="1368"/>
          <ac:spMkLst>
            <pc:docMk/>
            <pc:sldMk cId="452923987" sldId="306"/>
            <ac:spMk id="28" creationId="{327D73B4-9F5C-4A64-A179-51B9500CB8B5}"/>
          </ac:spMkLst>
        </pc:spChg>
        <pc:spChg chg="add del">
          <ac:chgData name="Teodor Vecerdi" userId="S::475884@student.saxion.nl::01f94f50-58fc-411c-9754-ea74d7a3378c" providerId="AD" clId="Web-{A56FE1A6-820D-66E2-F105-6803AD1C21DB}" dt="2020-09-18T07:12:27.122" v="1368"/>
          <ac:spMkLst>
            <pc:docMk/>
            <pc:sldMk cId="452923987" sldId="306"/>
            <ac:spMk id="30" creationId="{D0F14822-B1F1-4730-A131-C3416A790B0D}"/>
          </ac:spMkLst>
        </pc:spChg>
        <pc:spChg chg="add del">
          <ac:chgData name="Teodor Vecerdi" userId="S::475884@student.saxion.nl::01f94f50-58fc-411c-9754-ea74d7a3378c" providerId="AD" clId="Web-{A56FE1A6-820D-66E2-F105-6803AD1C21DB}" dt="2020-09-18T07:16:26.034" v="1377"/>
          <ac:spMkLst>
            <pc:docMk/>
            <pc:sldMk cId="452923987" sldId="306"/>
            <ac:spMk id="31" creationId="{8D1AA55E-40D5-461B-A5A8-4AE8AAB71B08}"/>
          </ac:spMkLst>
        </pc:spChg>
        <pc:spChg chg="add del">
          <ac:chgData name="Teodor Vecerdi" userId="S::475884@student.saxion.nl::01f94f50-58fc-411c-9754-ea74d7a3378c" providerId="AD" clId="Web-{A56FE1A6-820D-66E2-F105-6803AD1C21DB}" dt="2020-09-18T07:12:27.122" v="1368"/>
          <ac:spMkLst>
            <pc:docMk/>
            <pc:sldMk cId="452923987" sldId="306"/>
            <ac:spMk id="32" creationId="{063F1D6B-3845-4F68-9803-39000080ECE7}"/>
          </ac:spMkLst>
        </pc:spChg>
        <pc:spChg chg="add del">
          <ac:chgData name="Teodor Vecerdi" userId="S::475884@student.saxion.nl::01f94f50-58fc-411c-9754-ea74d7a3378c" providerId="AD" clId="Web-{A56FE1A6-820D-66E2-F105-6803AD1C21DB}" dt="2020-09-18T07:12:27.122" v="1368"/>
          <ac:spMkLst>
            <pc:docMk/>
            <pc:sldMk cId="452923987" sldId="306"/>
            <ac:spMk id="34" creationId="{6CB927A4-E432-4310-9CD5-E89FF5063179}"/>
          </ac:spMkLst>
        </pc:spChg>
        <pc:spChg chg="add del">
          <ac:chgData name="Teodor Vecerdi" userId="S::475884@student.saxion.nl::01f94f50-58fc-411c-9754-ea74d7a3378c" providerId="AD" clId="Web-{A56FE1A6-820D-66E2-F105-6803AD1C21DB}" dt="2020-09-18T07:16:26.034" v="1377"/>
          <ac:spMkLst>
            <pc:docMk/>
            <pc:sldMk cId="452923987" sldId="306"/>
            <ac:spMk id="35" creationId="{6CB927A4-E432-4310-9CD5-E89FF5063179}"/>
          </ac:spMkLst>
        </pc:spChg>
        <pc:spChg chg="add del">
          <ac:chgData name="Teodor Vecerdi" userId="S::475884@student.saxion.nl::01f94f50-58fc-411c-9754-ea74d7a3378c" providerId="AD" clId="Web-{A56FE1A6-820D-66E2-F105-6803AD1C21DB}" dt="2020-09-18T07:12:27.122" v="1368"/>
          <ac:spMkLst>
            <pc:docMk/>
            <pc:sldMk cId="452923987" sldId="306"/>
            <ac:spMk id="36" creationId="{E3020543-B24B-4EC4-8FFC-8DD88EEA91A8}"/>
          </ac:spMkLst>
        </pc:spChg>
        <pc:spChg chg="add del">
          <ac:chgData name="Teodor Vecerdi" userId="S::475884@student.saxion.nl::01f94f50-58fc-411c-9754-ea74d7a3378c" providerId="AD" clId="Web-{A56FE1A6-820D-66E2-F105-6803AD1C21DB}" dt="2020-09-18T07:16:26.034" v="1377"/>
          <ac:spMkLst>
            <pc:docMk/>
            <pc:sldMk cId="452923987" sldId="306"/>
            <ac:spMk id="37" creationId="{E3020543-B24B-4EC4-8FFC-8DD88EEA91A8}"/>
          </ac:spMkLst>
        </pc:spChg>
        <pc:spChg chg="add del">
          <ac:chgData name="Teodor Vecerdi" userId="S::475884@student.saxion.nl::01f94f50-58fc-411c-9754-ea74d7a3378c" providerId="AD" clId="Web-{A56FE1A6-820D-66E2-F105-6803AD1C21DB}" dt="2020-09-18T07:12:27.122" v="1368"/>
          <ac:spMkLst>
            <pc:docMk/>
            <pc:sldMk cId="452923987" sldId="306"/>
            <ac:spMk id="38" creationId="{1453BF6C-B012-48B7-B4E8-6D7AC7C27D02}"/>
          </ac:spMkLst>
        </pc:spChg>
        <pc:spChg chg="add del">
          <ac:chgData name="Teodor Vecerdi" userId="S::475884@student.saxion.nl::01f94f50-58fc-411c-9754-ea74d7a3378c" providerId="AD" clId="Web-{A56FE1A6-820D-66E2-F105-6803AD1C21DB}" dt="2020-09-18T07:16:26.034" v="1377"/>
          <ac:spMkLst>
            <pc:docMk/>
            <pc:sldMk cId="452923987" sldId="306"/>
            <ac:spMk id="42" creationId="{1453BF6C-B012-48B7-B4E8-6D7AC7C27D02}"/>
          </ac:spMkLst>
        </pc:spChg>
        <pc:spChg chg="add del">
          <ac:chgData name="Teodor Vecerdi" userId="S::475884@student.saxion.nl::01f94f50-58fc-411c-9754-ea74d7a3378c" providerId="AD" clId="Web-{A56FE1A6-820D-66E2-F105-6803AD1C21DB}" dt="2020-09-18T07:16:26.034" v="1377"/>
          <ac:spMkLst>
            <pc:docMk/>
            <pc:sldMk cId="452923987" sldId="306"/>
            <ac:spMk id="44" creationId="{2CC250C2-BA67-4ABE-916B-F223C18F6BD6}"/>
          </ac:spMkLst>
        </pc:spChg>
        <pc:spChg chg="add del">
          <ac:chgData name="Teodor Vecerdi" userId="S::475884@student.saxion.nl::01f94f50-58fc-411c-9754-ea74d7a3378c" providerId="AD" clId="Web-{A56FE1A6-820D-66E2-F105-6803AD1C21DB}" dt="2020-09-18T07:16:26.034" v="1377"/>
          <ac:spMkLst>
            <pc:docMk/>
            <pc:sldMk cId="452923987" sldId="306"/>
            <ac:spMk id="46" creationId="{2CA8D992-BB3F-47CD-BA18-71D54539202C}"/>
          </ac:spMkLst>
        </pc:spChg>
        <pc:picChg chg="del">
          <ac:chgData name="Teodor Vecerdi" userId="S::475884@student.saxion.nl::01f94f50-58fc-411c-9754-ea74d7a3378c" providerId="AD" clId="Web-{A56FE1A6-820D-66E2-F105-6803AD1C21DB}" dt="2020-09-18T07:12:10.840" v="1363"/>
          <ac:picMkLst>
            <pc:docMk/>
            <pc:sldMk cId="452923987" sldId="306"/>
            <ac:picMk id="3" creationId="{70FFE76D-F8EB-484C-9036-22930021BD3C}"/>
          </ac:picMkLst>
        </pc:picChg>
        <pc:picChg chg="add del">
          <ac:chgData name="Teodor Vecerdi" userId="S::475884@student.saxion.nl::01f94f50-58fc-411c-9754-ea74d7a3378c" providerId="AD" clId="Web-{A56FE1A6-820D-66E2-F105-6803AD1C21DB}" dt="2020-09-18T07:11:41.011" v="1358"/>
          <ac:picMkLst>
            <pc:docMk/>
            <pc:sldMk cId="452923987" sldId="306"/>
            <ac:picMk id="4" creationId="{DDD7D3E2-0DE7-4DE7-A26B-9D91423B8FD0}"/>
          </ac:picMkLst>
        </pc:picChg>
        <pc:picChg chg="add mod ord">
          <ac:chgData name="Teodor Vecerdi" userId="S::475884@student.saxion.nl::01f94f50-58fc-411c-9754-ea74d7a3378c" providerId="AD" clId="Web-{A56FE1A6-820D-66E2-F105-6803AD1C21DB}" dt="2020-09-18T07:16:26.034" v="1377"/>
          <ac:picMkLst>
            <pc:docMk/>
            <pc:sldMk cId="452923987" sldId="306"/>
            <ac:picMk id="6" creationId="{58C7D205-F4FE-471B-8A90-2D0B0CEFAEF3}"/>
          </ac:picMkLst>
        </pc:picChg>
        <pc:picChg chg="add mod">
          <ac:chgData name="Teodor Vecerdi" userId="S::475884@student.saxion.nl::01f94f50-58fc-411c-9754-ea74d7a3378c" providerId="AD" clId="Web-{A56FE1A6-820D-66E2-F105-6803AD1C21DB}" dt="2020-09-18T07:16:26.034" v="1377"/>
          <ac:picMkLst>
            <pc:docMk/>
            <pc:sldMk cId="452923987" sldId="306"/>
            <ac:picMk id="7" creationId="{87C6BE91-A29B-4F94-8509-CD076E6304EC}"/>
          </ac:picMkLst>
        </pc:picChg>
        <pc:cxnChg chg="add del">
          <ac:chgData name="Teodor Vecerdi" userId="S::475884@student.saxion.nl::01f94f50-58fc-411c-9754-ea74d7a3378c" providerId="AD" clId="Web-{A56FE1A6-820D-66E2-F105-6803AD1C21DB}" dt="2020-09-18T07:12:27.137" v="1369"/>
          <ac:cxnSpMkLst>
            <pc:docMk/>
            <pc:sldMk cId="452923987" sldId="306"/>
            <ac:cxnSpMk id="23" creationId="{C49DA8F6-BCC1-4447-B54C-57856834B94B}"/>
          </ac:cxnSpMkLst>
        </pc:cxnChg>
        <pc:cxnChg chg="add del">
          <ac:chgData name="Teodor Vecerdi" userId="S::475884@student.saxion.nl::01f94f50-58fc-411c-9754-ea74d7a3378c" providerId="AD" clId="Web-{A56FE1A6-820D-66E2-F105-6803AD1C21DB}" dt="2020-09-18T07:16:26.034" v="1377"/>
          <ac:cxnSpMkLst>
            <pc:docMk/>
            <pc:sldMk cId="452923987" sldId="306"/>
            <ac:cxnSpMk id="29" creationId="{C49DA8F6-BCC1-4447-B54C-57856834B94B}"/>
          </ac:cxnSpMkLst>
        </pc:cxnChg>
        <pc:cxnChg chg="add del">
          <ac:chgData name="Teodor Vecerdi" userId="S::475884@student.saxion.nl::01f94f50-58fc-411c-9754-ea74d7a3378c" providerId="AD" clId="Web-{A56FE1A6-820D-66E2-F105-6803AD1C21DB}" dt="2020-09-18T07:16:26.034" v="1377"/>
          <ac:cxnSpMkLst>
            <pc:docMk/>
            <pc:sldMk cId="452923987" sldId="306"/>
            <ac:cxnSpMk id="33" creationId="{C49DA8F6-BCC1-4447-B54C-57856834B94B}"/>
          </ac:cxnSpMkLst>
        </pc:cxnChg>
        <pc:cxnChg chg="add del">
          <ac:chgData name="Teodor Vecerdi" userId="S::475884@student.saxion.nl::01f94f50-58fc-411c-9754-ea74d7a3378c" providerId="AD" clId="Web-{A56FE1A6-820D-66E2-F105-6803AD1C21DB}" dt="2020-09-18T07:12:27.122" v="1368"/>
          <ac:cxnSpMkLst>
            <pc:docMk/>
            <pc:sldMk cId="452923987" sldId="306"/>
            <ac:cxnSpMk id="40" creationId="{C49DA8F6-BCC1-4447-B54C-57856834B94B}"/>
          </ac:cxnSpMkLst>
        </pc:cxn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gif>
</file>

<file path=ppt/media/image37.gif>
</file>

<file path=ppt/media/image38.gif>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eg>
</file>

<file path=ppt/media/image52.png>
</file>

<file path=ppt/media/image53.jpeg>
</file>

<file path=ppt/media/image54.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9/18/2020</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1737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9/18/2020</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6052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9/18/2020</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553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443941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1716253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8443246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0423873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272281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9256407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8345439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385809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9/18/2020</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754869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6056117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3817711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8032187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9/18/2020</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7339844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9/18/2020</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7308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9/18/2020</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728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9/18/2020</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7781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9/18/2020</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32199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9/18/2020</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188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9/18/2020</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8619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9/18/2020</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22387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9/18/2020</a:t>
            </a:fld>
            <a:endParaRPr lang="en-US"/>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2845812180"/>
      </p:ext>
    </p:extLst>
  </p:cSld>
  <p:clrMap bg1="lt1" tx1="dk1" bg2="lt2" tx2="dk2" accent1="accent1" accent2="accent2" accent3="accent3" accent4="accent4" accent5="accent5" accent6="accent6" hlink="hlink" folHlink="folHlink"/>
  <p:sldLayoutIdLst>
    <p:sldLayoutId id="2147483863" r:id="rId1"/>
    <p:sldLayoutId id="2147483864" r:id="rId2"/>
    <p:sldLayoutId id="2147483865" r:id="rId3"/>
    <p:sldLayoutId id="2147483866" r:id="rId4"/>
    <p:sldLayoutId id="2147483856" r:id="rId5"/>
    <p:sldLayoutId id="2147483862" r:id="rId6"/>
    <p:sldLayoutId id="2147483857" r:id="rId7"/>
    <p:sldLayoutId id="2147483858" r:id="rId8"/>
    <p:sldLayoutId id="2147483859" r:id="rId9"/>
    <p:sldLayoutId id="2147483860" r:id="rId10"/>
    <p:sldLayoutId id="21474838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B0F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9/18/2020</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755713256"/>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55" r:id="rId6"/>
    <p:sldLayoutId id="2147483762" r:id="rId7"/>
    <p:sldLayoutId id="2147483763" r:id="rId8"/>
    <p:sldLayoutId id="2147483752" r:id="rId9"/>
    <p:sldLayoutId id="2147483753" r:id="rId10"/>
    <p:sldLayoutId id="2147483754" r:id="rId11"/>
    <p:sldLayoutId id="2147483756"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6.gif"/><Relationship Id="rId2" Type="http://schemas.openxmlformats.org/officeDocument/2006/relationships/image" Target="../media/image35.png"/><Relationship Id="rId1" Type="http://schemas.openxmlformats.org/officeDocument/2006/relationships/slideLayout" Target="../slideLayouts/slideLayout2.xml"/><Relationship Id="rId5" Type="http://schemas.openxmlformats.org/officeDocument/2006/relationships/image" Target="../media/image38.gif"/><Relationship Id="rId4" Type="http://schemas.openxmlformats.org/officeDocument/2006/relationships/image" Target="../media/image37.gif"/></Relationships>
</file>

<file path=ppt/slides/_rels/slide1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1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seeturtles.org/help-save-turtle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2030" y="1209220"/>
            <a:ext cx="9147940" cy="2337238"/>
          </a:xfrm>
        </p:spPr>
        <p:txBody>
          <a:bodyPr anchor="b">
            <a:normAutofit/>
          </a:bodyPr>
          <a:lstStyle/>
          <a:p>
            <a:pPr algn="ctr"/>
            <a:r>
              <a:rPr lang="en-GB">
                <a:solidFill>
                  <a:schemeClr val="bg1"/>
                </a:solidFill>
              </a:rPr>
              <a:t>Plastic  Turtle</a:t>
            </a:r>
          </a:p>
        </p:txBody>
      </p:sp>
      <p:sp>
        <p:nvSpPr>
          <p:cNvPr id="3" name="Subtitle 2"/>
          <p:cNvSpPr>
            <a:spLocks noGrp="1"/>
          </p:cNvSpPr>
          <p:nvPr>
            <p:ph type="subTitle" idx="1"/>
          </p:nvPr>
        </p:nvSpPr>
        <p:spPr>
          <a:xfrm>
            <a:off x="1522030" y="3605577"/>
            <a:ext cx="9147940" cy="1324303"/>
          </a:xfrm>
        </p:spPr>
        <p:txBody>
          <a:bodyPr anchor="t">
            <a:normAutofit/>
          </a:bodyPr>
          <a:lstStyle/>
          <a:p>
            <a:pPr algn="ctr"/>
            <a:r>
              <a:rPr lang="en-GB" sz="2000">
                <a:solidFill>
                  <a:schemeClr val="bg1"/>
                </a:solidFill>
              </a:rPr>
              <a:t>East Coast Gang</a:t>
            </a:r>
          </a:p>
        </p:txBody>
      </p:sp>
      <p:sp>
        <p:nvSpPr>
          <p:cNvPr id="22"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24"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28"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30"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32"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34" name="Straight Connector 33">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7">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CA8B3F-527C-41E2-8F37-9DD622302C22}"/>
              </a:ext>
            </a:extLst>
          </p:cNvPr>
          <p:cNvSpPr>
            <a:spLocks noGrp="1"/>
          </p:cNvSpPr>
          <p:nvPr>
            <p:ph type="title"/>
          </p:nvPr>
        </p:nvSpPr>
        <p:spPr>
          <a:xfrm>
            <a:off x="6392584" y="501651"/>
            <a:ext cx="4434720" cy="1716255"/>
          </a:xfrm>
        </p:spPr>
        <p:txBody>
          <a:bodyPr vert="horz" lIns="91440" tIns="45720" rIns="91440" bIns="45720" rtlCol="0" anchor="b">
            <a:normAutofit/>
          </a:bodyPr>
          <a:lstStyle/>
          <a:p>
            <a:r>
              <a:rPr lang="en-US" sz="5400" kern="1200">
                <a:solidFill>
                  <a:schemeClr val="tx1"/>
                </a:solidFill>
                <a:latin typeface="+mj-lt"/>
                <a:ea typeface="+mj-ea"/>
                <a:cs typeface="+mj-cs"/>
              </a:rPr>
              <a:t>Advanced Features</a:t>
            </a:r>
          </a:p>
        </p:txBody>
      </p:sp>
      <p:sp>
        <p:nvSpPr>
          <p:cNvPr id="26" name="Rectangle 29">
            <a:extLst>
              <a:ext uri="{FF2B5EF4-FFF2-40B4-BE49-F238E27FC236}">
                <a16:creationId xmlns:a16="http://schemas.microsoft.com/office/drawing/2014/main" id="{B5ABDEAA-B248-4182-B67C-A925338E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008" y="252743"/>
            <a:ext cx="4739619" cy="304261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A close up of a sign&#10;&#10;Description automatically generated">
            <a:extLst>
              <a:ext uri="{FF2B5EF4-FFF2-40B4-BE49-F238E27FC236}">
                <a16:creationId xmlns:a16="http://schemas.microsoft.com/office/drawing/2014/main" id="{58C7D205-F4FE-471B-8A90-2D0B0CEFAEF3}"/>
              </a:ext>
            </a:extLst>
          </p:cNvPr>
          <p:cNvPicPr>
            <a:picLocks noChangeAspect="1"/>
          </p:cNvPicPr>
          <p:nvPr/>
        </p:nvPicPr>
        <p:blipFill>
          <a:blip r:embed="rId2"/>
          <a:stretch>
            <a:fillRect/>
          </a:stretch>
        </p:blipFill>
        <p:spPr>
          <a:xfrm>
            <a:off x="1622686" y="539762"/>
            <a:ext cx="3740262" cy="2468573"/>
          </a:xfrm>
          <a:prstGeom prst="rect">
            <a:avLst/>
          </a:prstGeom>
        </p:spPr>
      </p:pic>
      <p:sp>
        <p:nvSpPr>
          <p:cNvPr id="27" name="Rectangle 31">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49" y="3548095"/>
            <a:ext cx="4739619" cy="304261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descr="A picture containing sitting, large, table, monitor&#10;&#10;Description automatically generated">
            <a:extLst>
              <a:ext uri="{FF2B5EF4-FFF2-40B4-BE49-F238E27FC236}">
                <a16:creationId xmlns:a16="http://schemas.microsoft.com/office/drawing/2014/main" id="{87C6BE91-A29B-4F94-8509-CD076E6304EC}"/>
              </a:ext>
            </a:extLst>
          </p:cNvPr>
          <p:cNvPicPr>
            <a:picLocks noChangeAspect="1"/>
          </p:cNvPicPr>
          <p:nvPr/>
        </p:nvPicPr>
        <p:blipFill>
          <a:blip r:embed="rId3"/>
          <a:stretch>
            <a:fillRect/>
          </a:stretch>
        </p:blipFill>
        <p:spPr>
          <a:xfrm>
            <a:off x="654351" y="3918663"/>
            <a:ext cx="4281815" cy="2301475"/>
          </a:xfrm>
          <a:prstGeom prst="rect">
            <a:avLst/>
          </a:prstGeom>
        </p:spPr>
      </p:pic>
      <p:sp>
        <p:nvSpPr>
          <p:cNvPr id="5" name="TextBox 4">
            <a:extLst>
              <a:ext uri="{FF2B5EF4-FFF2-40B4-BE49-F238E27FC236}">
                <a16:creationId xmlns:a16="http://schemas.microsoft.com/office/drawing/2014/main" id="{8317FB7C-6F1B-4109-9804-DBBB9BBC4130}"/>
              </a:ext>
            </a:extLst>
          </p:cNvPr>
          <p:cNvSpPr txBox="1"/>
          <p:nvPr/>
        </p:nvSpPr>
        <p:spPr>
          <a:xfrm>
            <a:off x="6392583" y="2645922"/>
            <a:ext cx="4434721" cy="371042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gn="just">
              <a:lnSpc>
                <a:spcPct val="90000"/>
              </a:lnSpc>
              <a:spcAft>
                <a:spcPts val="600"/>
              </a:spcAft>
            </a:pPr>
            <a:r>
              <a:rPr lang="en-US"/>
              <a:t>Leaderboard keeping track of the best players</a:t>
            </a:r>
          </a:p>
        </p:txBody>
      </p:sp>
      <p:cxnSp>
        <p:nvCxnSpPr>
          <p:cNvPr id="29" name="Straight Connector 3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2923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CA8B3F-527C-41E2-8F37-9DD622302C22}"/>
              </a:ext>
            </a:extLst>
          </p:cNvPr>
          <p:cNvSpPr>
            <a:spLocks noGrp="1"/>
          </p:cNvSpPr>
          <p:nvPr>
            <p:ph type="title"/>
          </p:nvPr>
        </p:nvSpPr>
        <p:spPr>
          <a:xfrm>
            <a:off x="6412091" y="501651"/>
            <a:ext cx="4395340" cy="1716255"/>
          </a:xfrm>
        </p:spPr>
        <p:txBody>
          <a:bodyPr vert="horz" lIns="91440" tIns="45720" rIns="91440" bIns="45720" rtlCol="0" anchor="b">
            <a:normAutofit/>
          </a:bodyPr>
          <a:lstStyle/>
          <a:p>
            <a:r>
              <a:rPr lang="en-US" sz="5400" kern="1200">
                <a:solidFill>
                  <a:schemeClr val="tx1"/>
                </a:solidFill>
                <a:latin typeface="+mj-lt"/>
                <a:ea typeface="+mj-ea"/>
                <a:cs typeface="+mj-cs"/>
              </a:rPr>
              <a:t>Advanced Features</a:t>
            </a:r>
          </a:p>
        </p:txBody>
      </p:sp>
      <p:sp>
        <p:nvSpPr>
          <p:cNvPr id="36" name="Rectangle 35">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8" descr="A screen shot of a computer&#10;&#10;Description automatically generated">
            <a:extLst>
              <a:ext uri="{FF2B5EF4-FFF2-40B4-BE49-F238E27FC236}">
                <a16:creationId xmlns:a16="http://schemas.microsoft.com/office/drawing/2014/main" id="{3035A7B3-709B-4E99-8801-C753E6B58713}"/>
              </a:ext>
            </a:extLst>
          </p:cNvPr>
          <p:cNvPicPr>
            <a:picLocks noGrp="1" noChangeAspect="1"/>
          </p:cNvPicPr>
          <p:nvPr>
            <p:ph idx="1"/>
          </p:nvPr>
        </p:nvPicPr>
        <p:blipFill>
          <a:blip r:embed="rId2"/>
          <a:stretch>
            <a:fillRect/>
          </a:stretch>
        </p:blipFill>
        <p:spPr>
          <a:xfrm>
            <a:off x="279143" y="1953892"/>
            <a:ext cx="5221625" cy="2950217"/>
          </a:xfrm>
          <a:prstGeom prst="rect">
            <a:avLst/>
          </a:prstGeom>
        </p:spPr>
      </p:pic>
      <p:sp>
        <p:nvSpPr>
          <p:cNvPr id="5" name="TextBox 4">
            <a:extLst>
              <a:ext uri="{FF2B5EF4-FFF2-40B4-BE49-F238E27FC236}">
                <a16:creationId xmlns:a16="http://schemas.microsoft.com/office/drawing/2014/main" id="{8317FB7C-6F1B-4109-9804-DBBB9BBC4130}"/>
              </a:ext>
            </a:extLst>
          </p:cNvPr>
          <p:cNvSpPr txBox="1"/>
          <p:nvPr/>
        </p:nvSpPr>
        <p:spPr>
          <a:xfrm>
            <a:off x="6392583" y="2645922"/>
            <a:ext cx="4434721" cy="371042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a:t>Built-in dev tools/cheats to allow for fast testing and iteration.</a:t>
            </a:r>
          </a:p>
        </p:txBody>
      </p:sp>
      <p:cxnSp>
        <p:nvCxnSpPr>
          <p:cNvPr id="38" name="Straight Connector 3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6977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6412091" y="501651"/>
            <a:ext cx="4395340" cy="1716255"/>
          </a:xfrm>
        </p:spPr>
        <p:txBody>
          <a:bodyPr vert="horz" lIns="91440" tIns="45720" rIns="91440" bIns="45720" rtlCol="0" anchor="b">
            <a:normAutofit/>
          </a:bodyPr>
          <a:lstStyle/>
          <a:p>
            <a:r>
              <a:rPr lang="en-US" sz="5400" kern="1200">
                <a:solidFill>
                  <a:schemeClr val="tx1"/>
                </a:solidFill>
                <a:latin typeface="+mj-lt"/>
                <a:ea typeface="+mj-ea"/>
                <a:cs typeface="+mj-cs"/>
              </a:rPr>
              <a:t>UX and UI</a:t>
            </a:r>
          </a:p>
        </p:txBody>
      </p:sp>
      <p:sp>
        <p:nvSpPr>
          <p:cNvPr id="18" name="Rectangle 17">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94DB2D6-76A5-45DA-ADF6-043950232BB2}"/>
              </a:ext>
            </a:extLst>
          </p:cNvPr>
          <p:cNvSpPr txBox="1"/>
          <p:nvPr/>
        </p:nvSpPr>
        <p:spPr>
          <a:xfrm>
            <a:off x="6392583" y="2645922"/>
            <a:ext cx="4434721" cy="371042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a:t>For the game:</a:t>
            </a:r>
          </a:p>
          <a:p>
            <a:pPr marL="285750" indent="-228600">
              <a:lnSpc>
                <a:spcPct val="90000"/>
              </a:lnSpc>
              <a:spcAft>
                <a:spcPts val="600"/>
              </a:spcAft>
              <a:buFont typeface="Arial" panose="020B0604020202020204" pitchFamily="34" charset="0"/>
              <a:buChar char="•"/>
            </a:pPr>
            <a:r>
              <a:rPr lang="en-US"/>
              <a:t>Easy natural navigation trough the menus, clear buttons.</a:t>
            </a:r>
          </a:p>
          <a:p>
            <a:pPr marL="285750" indent="-228600">
              <a:lnSpc>
                <a:spcPct val="90000"/>
              </a:lnSpc>
              <a:spcAft>
                <a:spcPts val="600"/>
              </a:spcAft>
              <a:buFont typeface="Arial" panose="020B0604020202020204" pitchFamily="34" charset="0"/>
              <a:buChar char="•"/>
            </a:pPr>
            <a:r>
              <a:rPr lang="en-US"/>
              <a:t>Buttons that give visual feedback when hovered.</a:t>
            </a:r>
          </a:p>
          <a:p>
            <a:pPr marL="285750" indent="-228600">
              <a:lnSpc>
                <a:spcPct val="90000"/>
              </a:lnSpc>
              <a:spcAft>
                <a:spcPts val="600"/>
              </a:spcAft>
              <a:buFont typeface="Arial" panose="020B0604020202020204" pitchFamily="34" charset="0"/>
              <a:buChar char="•"/>
            </a:pPr>
            <a:r>
              <a:rPr lang="en-US"/>
              <a:t>Leaderboard, Names, Scrolling background</a:t>
            </a:r>
          </a:p>
          <a:p>
            <a:pPr marL="285750" indent="-228600">
              <a:lnSpc>
                <a:spcPct val="90000"/>
              </a:lnSpc>
              <a:spcAft>
                <a:spcPts val="600"/>
              </a:spcAft>
              <a:buFont typeface="Arial" panose="020B0604020202020204" pitchFamily="34" charset="0"/>
              <a:buChar char="•"/>
            </a:pPr>
            <a:endParaRPr lang="en-US"/>
          </a:p>
          <a:p>
            <a:pPr marL="285750" indent="-228600">
              <a:lnSpc>
                <a:spcPct val="90000"/>
              </a:lnSpc>
              <a:spcAft>
                <a:spcPts val="600"/>
              </a:spcAft>
              <a:buFont typeface="Arial" panose="020B0604020202020204" pitchFamily="34" charset="0"/>
              <a:buChar char="•"/>
            </a:pPr>
            <a:endParaRPr lang="en-US"/>
          </a:p>
          <a:p>
            <a:pPr marL="285750" indent="-228600">
              <a:lnSpc>
                <a:spcPct val="90000"/>
              </a:lnSpc>
              <a:spcAft>
                <a:spcPts val="600"/>
              </a:spcAft>
              <a:buFont typeface="Arial" panose="020B0604020202020204" pitchFamily="34" charset="0"/>
              <a:buChar char="•"/>
            </a:pPr>
            <a:endParaRPr lang="en-US"/>
          </a:p>
        </p:txBody>
      </p:sp>
      <p:cxnSp>
        <p:nvCxnSpPr>
          <p:cNvPr id="20" name="Straight Connector 19">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13" name="Picture 13" descr="A close up of a sign&#10;&#10;Description automatically generated">
            <a:extLst>
              <a:ext uri="{FF2B5EF4-FFF2-40B4-BE49-F238E27FC236}">
                <a16:creationId xmlns:a16="http://schemas.microsoft.com/office/drawing/2014/main" id="{27F7C65A-7DBB-475E-9174-6C949C2B8766}"/>
              </a:ext>
            </a:extLst>
          </p:cNvPr>
          <p:cNvPicPr>
            <a:picLocks noChangeAspect="1"/>
          </p:cNvPicPr>
          <p:nvPr/>
        </p:nvPicPr>
        <p:blipFill>
          <a:blip r:embed="rId2"/>
          <a:stretch>
            <a:fillRect/>
          </a:stretch>
        </p:blipFill>
        <p:spPr>
          <a:xfrm>
            <a:off x="304800" y="164248"/>
            <a:ext cx="5229225" cy="2938580"/>
          </a:xfrm>
          <a:prstGeom prst="rect">
            <a:avLst/>
          </a:prstGeom>
        </p:spPr>
      </p:pic>
      <p:pic>
        <p:nvPicPr>
          <p:cNvPr id="14" name="Picture 14" descr="A picture containing person&#10;&#10;Description automatically generated">
            <a:extLst>
              <a:ext uri="{FF2B5EF4-FFF2-40B4-BE49-F238E27FC236}">
                <a16:creationId xmlns:a16="http://schemas.microsoft.com/office/drawing/2014/main" id="{2F4CC3F0-A4F0-42BC-9C1D-0FC4B58E6DA9}"/>
              </a:ext>
            </a:extLst>
          </p:cNvPr>
          <p:cNvPicPr>
            <a:picLocks noChangeAspect="1"/>
          </p:cNvPicPr>
          <p:nvPr/>
        </p:nvPicPr>
        <p:blipFill>
          <a:blip r:embed="rId3"/>
          <a:stretch>
            <a:fillRect/>
          </a:stretch>
        </p:blipFill>
        <p:spPr>
          <a:xfrm>
            <a:off x="276225" y="3822057"/>
            <a:ext cx="5229225" cy="2566686"/>
          </a:xfrm>
          <a:prstGeom prst="rect">
            <a:avLst/>
          </a:prstGeom>
        </p:spPr>
      </p:pic>
    </p:spTree>
    <p:extLst>
      <p:ext uri="{BB962C8B-B14F-4D97-AF65-F5344CB8AC3E}">
        <p14:creationId xmlns:p14="http://schemas.microsoft.com/office/powerpoint/2010/main" val="581762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6328275" y="1220307"/>
            <a:ext cx="5654175" cy="1182927"/>
          </a:xfrm>
        </p:spPr>
        <p:txBody>
          <a:bodyPr anchor="b">
            <a:normAutofit/>
          </a:bodyPr>
          <a:lstStyle/>
          <a:p>
            <a:r>
              <a:rPr lang="en-US" sz="6600"/>
              <a:t>Content &amp; Art</a:t>
            </a:r>
          </a:p>
        </p:txBody>
      </p:sp>
      <p:cxnSp>
        <p:nvCxnSpPr>
          <p:cNvPr id="6" name="Straight Connector 9">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7"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9"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1"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8" name="TextBox 7">
            <a:extLst>
              <a:ext uri="{FF2B5EF4-FFF2-40B4-BE49-F238E27FC236}">
                <a16:creationId xmlns:a16="http://schemas.microsoft.com/office/drawing/2014/main" id="{742F9410-4288-4246-8768-615FA4BFB950}"/>
              </a:ext>
            </a:extLst>
          </p:cNvPr>
          <p:cNvSpPr txBox="1"/>
          <p:nvPr/>
        </p:nvSpPr>
        <p:spPr>
          <a:xfrm>
            <a:off x="6324600" y="2762250"/>
            <a:ext cx="5619750"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 Good and organized folder structure</a:t>
            </a:r>
          </a:p>
          <a:p>
            <a:r>
              <a:rPr lang="en-US"/>
              <a:t>- Use of prefabs where relevant</a:t>
            </a:r>
          </a:p>
          <a:p>
            <a:r>
              <a:rPr lang="en-US"/>
              <a:t>- High quality and varied audio / music</a:t>
            </a:r>
          </a:p>
          <a:p>
            <a:r>
              <a:rPr lang="en-US"/>
              <a:t>- Optimized assets:</a:t>
            </a:r>
          </a:p>
          <a:p>
            <a:pPr lvl="1"/>
            <a:r>
              <a:rPr lang="en-US"/>
              <a:t> - The 3D models combined take up 4MB, even before being imported and optimized further by Unity</a:t>
            </a:r>
          </a:p>
          <a:p>
            <a:pPr lvl="1"/>
            <a:r>
              <a:rPr lang="en-US"/>
              <a:t>- Sounds are 5.7MB and 5.6MB of that are just the two music tracks</a:t>
            </a:r>
          </a:p>
          <a:p>
            <a:pPr lvl="1"/>
            <a:r>
              <a:rPr lang="en-US"/>
              <a:t>- 1024x1024 textures, compressed in Unity</a:t>
            </a:r>
          </a:p>
        </p:txBody>
      </p:sp>
      <p:pic>
        <p:nvPicPr>
          <p:cNvPr id="12" name="Picture 12" descr="A screenshot of a cell phone&#10;&#10;Description automatically generated">
            <a:extLst>
              <a:ext uri="{FF2B5EF4-FFF2-40B4-BE49-F238E27FC236}">
                <a16:creationId xmlns:a16="http://schemas.microsoft.com/office/drawing/2014/main" id="{A5FA09D4-58C0-4D59-9CFD-83573B9F4876}"/>
              </a:ext>
            </a:extLst>
          </p:cNvPr>
          <p:cNvPicPr>
            <a:picLocks noChangeAspect="1"/>
          </p:cNvPicPr>
          <p:nvPr/>
        </p:nvPicPr>
        <p:blipFill rotWithShape="1">
          <a:blip r:embed="rId2"/>
          <a:srcRect l="645" t="365" r="10323"/>
          <a:stretch/>
        </p:blipFill>
        <p:spPr>
          <a:xfrm>
            <a:off x="771525" y="3857625"/>
            <a:ext cx="1772702" cy="1757369"/>
          </a:xfrm>
          <a:prstGeom prst="rect">
            <a:avLst/>
          </a:prstGeom>
        </p:spPr>
      </p:pic>
      <p:pic>
        <p:nvPicPr>
          <p:cNvPr id="14" name="Picture 14" descr="A picture containing drawing&#10;&#10;Description automatically generated">
            <a:extLst>
              <a:ext uri="{FF2B5EF4-FFF2-40B4-BE49-F238E27FC236}">
                <a16:creationId xmlns:a16="http://schemas.microsoft.com/office/drawing/2014/main" id="{DAFA785F-CE1C-4CDA-A75A-95CBC466FBF8}"/>
              </a:ext>
            </a:extLst>
          </p:cNvPr>
          <p:cNvPicPr>
            <a:picLocks noChangeAspect="1"/>
          </p:cNvPicPr>
          <p:nvPr/>
        </p:nvPicPr>
        <p:blipFill rotWithShape="1">
          <a:blip r:embed="rId3"/>
          <a:srcRect r="11494"/>
          <a:stretch/>
        </p:blipFill>
        <p:spPr>
          <a:xfrm>
            <a:off x="2619375" y="3852863"/>
            <a:ext cx="1751953" cy="1762125"/>
          </a:xfrm>
          <a:prstGeom prst="rect">
            <a:avLst/>
          </a:prstGeom>
        </p:spPr>
      </p:pic>
      <p:pic>
        <p:nvPicPr>
          <p:cNvPr id="15" name="Picture 15" descr="A screenshot of a cell phone&#10;&#10;Description automatically generated">
            <a:extLst>
              <a:ext uri="{FF2B5EF4-FFF2-40B4-BE49-F238E27FC236}">
                <a16:creationId xmlns:a16="http://schemas.microsoft.com/office/drawing/2014/main" id="{76539B38-93B8-476F-BB8D-1601013A8243}"/>
              </a:ext>
            </a:extLst>
          </p:cNvPr>
          <p:cNvPicPr>
            <a:picLocks noChangeAspect="1"/>
          </p:cNvPicPr>
          <p:nvPr/>
        </p:nvPicPr>
        <p:blipFill>
          <a:blip r:embed="rId4"/>
          <a:stretch>
            <a:fillRect/>
          </a:stretch>
        </p:blipFill>
        <p:spPr>
          <a:xfrm>
            <a:off x="4438650" y="3857625"/>
            <a:ext cx="1638300" cy="1762125"/>
          </a:xfrm>
          <a:prstGeom prst="rect">
            <a:avLst/>
          </a:prstGeom>
        </p:spPr>
      </p:pic>
      <p:pic>
        <p:nvPicPr>
          <p:cNvPr id="16" name="Picture 16" descr="A picture containing meter, clock&#10;&#10;Description automatically generated">
            <a:extLst>
              <a:ext uri="{FF2B5EF4-FFF2-40B4-BE49-F238E27FC236}">
                <a16:creationId xmlns:a16="http://schemas.microsoft.com/office/drawing/2014/main" id="{4B20DA4C-29F7-427F-B555-890644E00E7B}"/>
              </a:ext>
            </a:extLst>
          </p:cNvPr>
          <p:cNvPicPr>
            <a:picLocks noChangeAspect="1"/>
          </p:cNvPicPr>
          <p:nvPr/>
        </p:nvPicPr>
        <p:blipFill rotWithShape="1">
          <a:blip r:embed="rId5"/>
          <a:srcRect l="1089" t="-706" r="2177" b="-980"/>
          <a:stretch/>
        </p:blipFill>
        <p:spPr>
          <a:xfrm>
            <a:off x="771525" y="5681663"/>
            <a:ext cx="5324484" cy="898103"/>
          </a:xfrm>
          <a:prstGeom prst="rect">
            <a:avLst/>
          </a:prstGeom>
        </p:spPr>
      </p:pic>
      <p:pic>
        <p:nvPicPr>
          <p:cNvPr id="17" name="Picture 17" descr="A screenshot of a cell phone&#10;&#10;Description automatically generated">
            <a:extLst>
              <a:ext uri="{FF2B5EF4-FFF2-40B4-BE49-F238E27FC236}">
                <a16:creationId xmlns:a16="http://schemas.microsoft.com/office/drawing/2014/main" id="{94F806C2-B6FC-4D14-93A4-BB7E3AD43502}"/>
              </a:ext>
            </a:extLst>
          </p:cNvPr>
          <p:cNvPicPr>
            <a:picLocks noChangeAspect="1"/>
          </p:cNvPicPr>
          <p:nvPr/>
        </p:nvPicPr>
        <p:blipFill>
          <a:blip r:embed="rId6"/>
          <a:stretch>
            <a:fillRect/>
          </a:stretch>
        </p:blipFill>
        <p:spPr>
          <a:xfrm>
            <a:off x="766763" y="2714625"/>
            <a:ext cx="1323975" cy="1028700"/>
          </a:xfrm>
          <a:prstGeom prst="rect">
            <a:avLst/>
          </a:prstGeom>
        </p:spPr>
      </p:pic>
      <p:grpSp>
        <p:nvGrpSpPr>
          <p:cNvPr id="20" name="Group 19">
            <a:extLst>
              <a:ext uri="{FF2B5EF4-FFF2-40B4-BE49-F238E27FC236}">
                <a16:creationId xmlns:a16="http://schemas.microsoft.com/office/drawing/2014/main" id="{EA38053F-4CA5-47F0-8166-D9F73AC0F980}"/>
              </a:ext>
            </a:extLst>
          </p:cNvPr>
          <p:cNvGrpSpPr/>
          <p:nvPr/>
        </p:nvGrpSpPr>
        <p:grpSpPr>
          <a:xfrm>
            <a:off x="771525" y="1224595"/>
            <a:ext cx="5305425" cy="1389386"/>
            <a:chOff x="771525" y="1224595"/>
            <a:chExt cx="5305425" cy="1389386"/>
          </a:xfrm>
        </p:grpSpPr>
        <p:pic>
          <p:nvPicPr>
            <p:cNvPr id="4" name="Picture 7" descr="A picture containing clock, holding, plate, people&#10;&#10;Description automatically generated">
              <a:extLst>
                <a:ext uri="{FF2B5EF4-FFF2-40B4-BE49-F238E27FC236}">
                  <a16:creationId xmlns:a16="http://schemas.microsoft.com/office/drawing/2014/main" id="{AD0072F5-8E85-48C4-BA57-AE18A2636517}"/>
                </a:ext>
              </a:extLst>
            </p:cNvPr>
            <p:cNvPicPr>
              <a:picLocks noChangeAspect="1"/>
            </p:cNvPicPr>
            <p:nvPr/>
          </p:nvPicPr>
          <p:blipFill>
            <a:blip r:embed="rId7"/>
            <a:stretch>
              <a:fillRect/>
            </a:stretch>
          </p:blipFill>
          <p:spPr>
            <a:xfrm>
              <a:off x="771525" y="1224595"/>
              <a:ext cx="5305425" cy="1389386"/>
            </a:xfrm>
            <a:prstGeom prst="rect">
              <a:avLst/>
            </a:prstGeom>
          </p:spPr>
        </p:pic>
        <p:pic>
          <p:nvPicPr>
            <p:cNvPr id="19" name="Picture 19" descr="A close up of a logo&#10;&#10;Description automatically generated">
              <a:extLst>
                <a:ext uri="{FF2B5EF4-FFF2-40B4-BE49-F238E27FC236}">
                  <a16:creationId xmlns:a16="http://schemas.microsoft.com/office/drawing/2014/main" id="{43DAF1E7-413D-4B76-974C-2D041B373DA5}"/>
                </a:ext>
              </a:extLst>
            </p:cNvPr>
            <p:cNvPicPr>
              <a:picLocks noChangeAspect="1"/>
            </p:cNvPicPr>
            <p:nvPr/>
          </p:nvPicPr>
          <p:blipFill rotWithShape="1">
            <a:blip r:embed="rId8"/>
            <a:srcRect t="376" r="6723" b="27711"/>
            <a:stretch/>
          </p:blipFill>
          <p:spPr>
            <a:xfrm>
              <a:off x="3763962" y="1915475"/>
              <a:ext cx="2256115" cy="610539"/>
            </a:xfrm>
            <a:prstGeom prst="rect">
              <a:avLst/>
            </a:prstGeom>
          </p:spPr>
        </p:pic>
      </p:grpSp>
    </p:spTree>
    <p:extLst>
      <p:ext uri="{BB962C8B-B14F-4D97-AF65-F5344CB8AC3E}">
        <p14:creationId xmlns:p14="http://schemas.microsoft.com/office/powerpoint/2010/main" val="35526953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528353" y="757140"/>
            <a:ext cx="10550025" cy="1182927"/>
          </a:xfrm>
        </p:spPr>
        <p:txBody>
          <a:bodyPr anchor="b">
            <a:normAutofit/>
          </a:bodyPr>
          <a:lstStyle/>
          <a:p>
            <a:r>
              <a:rPr lang="en-US" sz="6600"/>
              <a:t>In Game Art:</a:t>
            </a:r>
          </a:p>
        </p:txBody>
      </p:sp>
      <p:cxnSp>
        <p:nvCxnSpPr>
          <p:cNvPr id="6" name="Straight Connector 9">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7"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9"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1"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pic>
        <p:nvPicPr>
          <p:cNvPr id="4" name="Imagine 7" descr="O imagine care conține verde, plantă&#10;&#10;Descriere generată automat">
            <a:extLst>
              <a:ext uri="{FF2B5EF4-FFF2-40B4-BE49-F238E27FC236}">
                <a16:creationId xmlns:a16="http://schemas.microsoft.com/office/drawing/2014/main" id="{B75F1FE4-6539-4024-B366-84F190561EB8}"/>
              </a:ext>
            </a:extLst>
          </p:cNvPr>
          <p:cNvPicPr>
            <a:picLocks noChangeAspect="1"/>
          </p:cNvPicPr>
          <p:nvPr/>
        </p:nvPicPr>
        <p:blipFill>
          <a:blip r:embed="rId2"/>
          <a:stretch>
            <a:fillRect/>
          </a:stretch>
        </p:blipFill>
        <p:spPr>
          <a:xfrm>
            <a:off x="5321147" y="1842971"/>
            <a:ext cx="2743200" cy="3667817"/>
          </a:xfrm>
          <a:prstGeom prst="rect">
            <a:avLst/>
          </a:prstGeom>
        </p:spPr>
      </p:pic>
      <p:pic>
        <p:nvPicPr>
          <p:cNvPr id="8" name="Imagine 9" descr="O imagine care conține masă, sac&#10;&#10;Descriere generată automat">
            <a:extLst>
              <a:ext uri="{FF2B5EF4-FFF2-40B4-BE49-F238E27FC236}">
                <a16:creationId xmlns:a16="http://schemas.microsoft.com/office/drawing/2014/main" id="{95ED73D1-0566-4E29-9ABA-AF2BBA4468DE}"/>
              </a:ext>
            </a:extLst>
          </p:cNvPr>
          <p:cNvPicPr>
            <a:picLocks noChangeAspect="1"/>
          </p:cNvPicPr>
          <p:nvPr/>
        </p:nvPicPr>
        <p:blipFill>
          <a:blip r:embed="rId3"/>
          <a:stretch>
            <a:fillRect/>
          </a:stretch>
        </p:blipFill>
        <p:spPr>
          <a:xfrm>
            <a:off x="7441894" y="1605708"/>
            <a:ext cx="4019320" cy="2673426"/>
          </a:xfrm>
          <a:prstGeom prst="rect">
            <a:avLst/>
          </a:prstGeom>
        </p:spPr>
      </p:pic>
      <p:pic>
        <p:nvPicPr>
          <p:cNvPr id="10" name="Imagine 11" descr="O imagine care conține sticlă&#10;&#10;Descriere generată automat">
            <a:extLst>
              <a:ext uri="{FF2B5EF4-FFF2-40B4-BE49-F238E27FC236}">
                <a16:creationId xmlns:a16="http://schemas.microsoft.com/office/drawing/2014/main" id="{9C125FCB-5EA6-4E54-AC85-63A61AE66BE7}"/>
              </a:ext>
            </a:extLst>
          </p:cNvPr>
          <p:cNvPicPr>
            <a:picLocks noChangeAspect="1"/>
          </p:cNvPicPr>
          <p:nvPr/>
        </p:nvPicPr>
        <p:blipFill>
          <a:blip r:embed="rId4"/>
          <a:stretch>
            <a:fillRect/>
          </a:stretch>
        </p:blipFill>
        <p:spPr>
          <a:xfrm>
            <a:off x="7313363" y="3972330"/>
            <a:ext cx="3578645" cy="3072208"/>
          </a:xfrm>
          <a:prstGeom prst="rect">
            <a:avLst/>
          </a:prstGeom>
        </p:spPr>
      </p:pic>
      <p:pic>
        <p:nvPicPr>
          <p:cNvPr id="12" name="Imagine 12" descr="O imagine care conține așezat, masă, tort, în picioare&#10;&#10;Descriere generată automat">
            <a:extLst>
              <a:ext uri="{FF2B5EF4-FFF2-40B4-BE49-F238E27FC236}">
                <a16:creationId xmlns:a16="http://schemas.microsoft.com/office/drawing/2014/main" id="{CA7C314E-6E90-432F-BF9F-6FB24D8E3BF5}"/>
              </a:ext>
            </a:extLst>
          </p:cNvPr>
          <p:cNvPicPr>
            <a:picLocks noChangeAspect="1"/>
          </p:cNvPicPr>
          <p:nvPr/>
        </p:nvPicPr>
        <p:blipFill>
          <a:blip r:embed="rId5"/>
          <a:stretch>
            <a:fillRect/>
          </a:stretch>
        </p:blipFill>
        <p:spPr>
          <a:xfrm>
            <a:off x="3448280" y="4792841"/>
            <a:ext cx="3872428" cy="1982027"/>
          </a:xfrm>
          <a:prstGeom prst="rect">
            <a:avLst/>
          </a:prstGeom>
        </p:spPr>
      </p:pic>
      <p:pic>
        <p:nvPicPr>
          <p:cNvPr id="13" name="Imagine 13">
            <a:extLst>
              <a:ext uri="{FF2B5EF4-FFF2-40B4-BE49-F238E27FC236}">
                <a16:creationId xmlns:a16="http://schemas.microsoft.com/office/drawing/2014/main" id="{18D4C1B8-A5EE-4C24-8D98-9DABFEBA5883}"/>
              </a:ext>
            </a:extLst>
          </p:cNvPr>
          <p:cNvPicPr>
            <a:picLocks noChangeAspect="1"/>
          </p:cNvPicPr>
          <p:nvPr/>
        </p:nvPicPr>
        <p:blipFill>
          <a:blip r:embed="rId6"/>
          <a:stretch>
            <a:fillRect/>
          </a:stretch>
        </p:blipFill>
        <p:spPr>
          <a:xfrm>
            <a:off x="2869894" y="1894173"/>
            <a:ext cx="2972718" cy="2968666"/>
          </a:xfrm>
          <a:prstGeom prst="rect">
            <a:avLst/>
          </a:prstGeom>
        </p:spPr>
      </p:pic>
      <p:pic>
        <p:nvPicPr>
          <p:cNvPr id="14" name="Imagine 14" descr="O imagine care conține așezat, lampă, stâlp, ținând&#10;&#10;Descriere generată automat">
            <a:extLst>
              <a:ext uri="{FF2B5EF4-FFF2-40B4-BE49-F238E27FC236}">
                <a16:creationId xmlns:a16="http://schemas.microsoft.com/office/drawing/2014/main" id="{EFBBD91E-1164-4744-9C5B-79E03A2B1F9B}"/>
              </a:ext>
            </a:extLst>
          </p:cNvPr>
          <p:cNvPicPr>
            <a:picLocks noChangeAspect="1"/>
          </p:cNvPicPr>
          <p:nvPr/>
        </p:nvPicPr>
        <p:blipFill>
          <a:blip r:embed="rId7"/>
          <a:stretch>
            <a:fillRect/>
          </a:stretch>
        </p:blipFill>
        <p:spPr>
          <a:xfrm>
            <a:off x="-260732" y="4454351"/>
            <a:ext cx="4056043" cy="2319324"/>
          </a:xfrm>
          <a:prstGeom prst="rect">
            <a:avLst/>
          </a:prstGeom>
        </p:spPr>
      </p:pic>
      <p:pic>
        <p:nvPicPr>
          <p:cNvPr id="15" name="Imagine 15" descr="O imagine care conține mare, așezat, mână, elice&#10;&#10;Descriere generată automat">
            <a:extLst>
              <a:ext uri="{FF2B5EF4-FFF2-40B4-BE49-F238E27FC236}">
                <a16:creationId xmlns:a16="http://schemas.microsoft.com/office/drawing/2014/main" id="{340F5825-4F8E-4556-893D-2523A82E403D}"/>
              </a:ext>
            </a:extLst>
          </p:cNvPr>
          <p:cNvPicPr>
            <a:picLocks noChangeAspect="1"/>
          </p:cNvPicPr>
          <p:nvPr/>
        </p:nvPicPr>
        <p:blipFill>
          <a:blip r:embed="rId8"/>
          <a:stretch>
            <a:fillRect/>
          </a:stretch>
        </p:blipFill>
        <p:spPr>
          <a:xfrm>
            <a:off x="-77118" y="2145307"/>
            <a:ext cx="3486838" cy="2319507"/>
          </a:xfrm>
          <a:prstGeom prst="rect">
            <a:avLst/>
          </a:prstGeom>
        </p:spPr>
      </p:pic>
    </p:spTree>
    <p:extLst>
      <p:ext uri="{BB962C8B-B14F-4D97-AF65-F5344CB8AC3E}">
        <p14:creationId xmlns:p14="http://schemas.microsoft.com/office/powerpoint/2010/main" val="3099516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EA80D-B676-4254-8480-DB65BE532E22}"/>
              </a:ext>
            </a:extLst>
          </p:cNvPr>
          <p:cNvSpPr>
            <a:spLocks noGrp="1"/>
          </p:cNvSpPr>
          <p:nvPr>
            <p:ph type="title"/>
          </p:nvPr>
        </p:nvSpPr>
        <p:spPr/>
        <p:txBody>
          <a:bodyPr/>
          <a:lstStyle/>
          <a:p>
            <a:r>
              <a:rPr lang="en-GB"/>
              <a:t>Artist: </a:t>
            </a:r>
            <a:r>
              <a:rPr lang="en-GB">
                <a:ea typeface="+mj-lt"/>
                <a:cs typeface="+mj-lt"/>
              </a:rPr>
              <a:t>The In-Game Art for Menus, buttons.</a:t>
            </a:r>
            <a:endParaRPr lang="en-GB"/>
          </a:p>
        </p:txBody>
      </p:sp>
      <p:pic>
        <p:nvPicPr>
          <p:cNvPr id="7" name="Picture 8" descr="A close up of a sign&#10;&#10;Description automatically generated">
            <a:extLst>
              <a:ext uri="{FF2B5EF4-FFF2-40B4-BE49-F238E27FC236}">
                <a16:creationId xmlns:a16="http://schemas.microsoft.com/office/drawing/2014/main" id="{37A4B181-0D1C-4B68-987D-852F4354E892}"/>
              </a:ext>
            </a:extLst>
          </p:cNvPr>
          <p:cNvPicPr>
            <a:picLocks noGrp="1" noChangeAspect="1"/>
          </p:cNvPicPr>
          <p:nvPr>
            <p:ph idx="1"/>
          </p:nvPr>
        </p:nvPicPr>
        <p:blipFill>
          <a:blip r:embed="rId2"/>
          <a:stretch>
            <a:fillRect/>
          </a:stretch>
        </p:blipFill>
        <p:spPr>
          <a:xfrm>
            <a:off x="941173" y="4974646"/>
            <a:ext cx="4317657" cy="767663"/>
          </a:xfrm>
        </p:spPr>
      </p:pic>
      <p:pic>
        <p:nvPicPr>
          <p:cNvPr id="9" name="Picture 9" descr="A close up of a sign&#10;&#10;Description automatically generated">
            <a:extLst>
              <a:ext uri="{FF2B5EF4-FFF2-40B4-BE49-F238E27FC236}">
                <a16:creationId xmlns:a16="http://schemas.microsoft.com/office/drawing/2014/main" id="{8C578A73-F3DC-4A71-9176-0D40DFF74AD2}"/>
              </a:ext>
            </a:extLst>
          </p:cNvPr>
          <p:cNvPicPr>
            <a:picLocks noChangeAspect="1"/>
          </p:cNvPicPr>
          <p:nvPr/>
        </p:nvPicPr>
        <p:blipFill>
          <a:blip r:embed="rId3"/>
          <a:stretch>
            <a:fillRect/>
          </a:stretch>
        </p:blipFill>
        <p:spPr>
          <a:xfrm>
            <a:off x="941173" y="4207384"/>
            <a:ext cx="4323063" cy="851511"/>
          </a:xfrm>
          <a:prstGeom prst="rect">
            <a:avLst/>
          </a:prstGeom>
        </p:spPr>
      </p:pic>
      <p:pic>
        <p:nvPicPr>
          <p:cNvPr id="10" name="Picture 10" descr="A close up of a sign&#10;&#10;Description automatically generated">
            <a:extLst>
              <a:ext uri="{FF2B5EF4-FFF2-40B4-BE49-F238E27FC236}">
                <a16:creationId xmlns:a16="http://schemas.microsoft.com/office/drawing/2014/main" id="{8B88E596-2CAD-4C3E-8B54-5A6AC28BAF40}"/>
              </a:ext>
            </a:extLst>
          </p:cNvPr>
          <p:cNvPicPr>
            <a:picLocks noChangeAspect="1"/>
          </p:cNvPicPr>
          <p:nvPr/>
        </p:nvPicPr>
        <p:blipFill>
          <a:blip r:embed="rId4"/>
          <a:stretch>
            <a:fillRect/>
          </a:stretch>
        </p:blipFill>
        <p:spPr>
          <a:xfrm>
            <a:off x="941173" y="5747809"/>
            <a:ext cx="4318686" cy="775156"/>
          </a:xfrm>
          <a:prstGeom prst="rect">
            <a:avLst/>
          </a:prstGeom>
        </p:spPr>
      </p:pic>
      <p:pic>
        <p:nvPicPr>
          <p:cNvPr id="3" name="Picture 3" descr="A picture containing drawing, window&#10;&#10;Description automatically generated">
            <a:extLst>
              <a:ext uri="{FF2B5EF4-FFF2-40B4-BE49-F238E27FC236}">
                <a16:creationId xmlns:a16="http://schemas.microsoft.com/office/drawing/2014/main" id="{908DBAEB-0587-4E7A-9EF5-088622B156CD}"/>
              </a:ext>
            </a:extLst>
          </p:cNvPr>
          <p:cNvPicPr>
            <a:picLocks noChangeAspect="1"/>
          </p:cNvPicPr>
          <p:nvPr/>
        </p:nvPicPr>
        <p:blipFill>
          <a:blip r:embed="rId5"/>
          <a:stretch>
            <a:fillRect/>
          </a:stretch>
        </p:blipFill>
        <p:spPr>
          <a:xfrm flipH="1">
            <a:off x="9794275" y="1463503"/>
            <a:ext cx="1562100" cy="40957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5" descr="A picture containing player, baseball, ball, game&#10;&#10;Description automatically generated">
            <a:extLst>
              <a:ext uri="{FF2B5EF4-FFF2-40B4-BE49-F238E27FC236}">
                <a16:creationId xmlns:a16="http://schemas.microsoft.com/office/drawing/2014/main" id="{2B6235F1-5D01-4026-9291-D4ABBCA3614C}"/>
              </a:ext>
            </a:extLst>
          </p:cNvPr>
          <p:cNvPicPr>
            <a:picLocks noChangeAspect="1"/>
          </p:cNvPicPr>
          <p:nvPr/>
        </p:nvPicPr>
        <p:blipFill>
          <a:blip r:embed="rId6"/>
          <a:stretch>
            <a:fillRect/>
          </a:stretch>
        </p:blipFill>
        <p:spPr>
          <a:xfrm>
            <a:off x="4882603" y="840796"/>
            <a:ext cx="5019675" cy="3862754"/>
          </a:xfrm>
          <a:prstGeom prst="rect">
            <a:avLst/>
          </a:prstGeom>
        </p:spPr>
      </p:pic>
    </p:spTree>
    <p:extLst>
      <p:ext uri="{BB962C8B-B14F-4D97-AF65-F5344CB8AC3E}">
        <p14:creationId xmlns:p14="http://schemas.microsoft.com/office/powerpoint/2010/main" val="2087203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803775" y="1106007"/>
            <a:ext cx="10550025" cy="1182927"/>
          </a:xfrm>
        </p:spPr>
        <p:txBody>
          <a:bodyPr anchor="b">
            <a:normAutofit/>
          </a:bodyPr>
          <a:lstStyle/>
          <a:p>
            <a:r>
              <a:rPr lang="en-US" sz="6600"/>
              <a:t>Concept &amp; Narrative</a:t>
            </a:r>
          </a:p>
        </p:txBody>
      </p:sp>
      <p:cxnSp>
        <p:nvCxnSpPr>
          <p:cNvPr id="6" name="Straight Connector 9">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7"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9"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1"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3" name="TextBox 2">
            <a:extLst>
              <a:ext uri="{FF2B5EF4-FFF2-40B4-BE49-F238E27FC236}">
                <a16:creationId xmlns:a16="http://schemas.microsoft.com/office/drawing/2014/main" id="{B4B3D827-CC51-4931-9E89-6553DD8BB37C}"/>
              </a:ext>
            </a:extLst>
          </p:cNvPr>
          <p:cNvSpPr txBox="1"/>
          <p:nvPr/>
        </p:nvSpPr>
        <p:spPr>
          <a:xfrm>
            <a:off x="806824" y="2599765"/>
            <a:ext cx="4932630"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The concept of the trailer</a:t>
            </a:r>
          </a:p>
          <a:p>
            <a:r>
              <a:rPr lang="en-US"/>
              <a:t>Is that it starts with the story of the hatchling</a:t>
            </a:r>
          </a:p>
          <a:p>
            <a:r>
              <a:rPr lang="en-US"/>
              <a:t>And continues with the gameplay scenes.</a:t>
            </a:r>
          </a:p>
          <a:p>
            <a:endParaRPr lang="en-US"/>
          </a:p>
          <a:p>
            <a:r>
              <a:rPr lang="en-US"/>
              <a:t>I used some green screen effects + transition effects and allot of SFX.</a:t>
            </a:r>
          </a:p>
          <a:p>
            <a:endParaRPr lang="en-US"/>
          </a:p>
          <a:p>
            <a:r>
              <a:rPr lang="en-US"/>
              <a:t>Wanted to portray the feeling of survival in the trailer.</a:t>
            </a:r>
          </a:p>
        </p:txBody>
      </p:sp>
    </p:spTree>
    <p:extLst>
      <p:ext uri="{BB962C8B-B14F-4D97-AF65-F5344CB8AC3E}">
        <p14:creationId xmlns:p14="http://schemas.microsoft.com/office/powerpoint/2010/main" val="27944326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D712A3-6EBA-4F60-AF61-209577646DB4}"/>
              </a:ext>
            </a:extLst>
          </p:cNvPr>
          <p:cNvSpPr>
            <a:spLocks noGrp="1"/>
          </p:cNvSpPr>
          <p:nvPr>
            <p:ph type="title"/>
          </p:nvPr>
        </p:nvSpPr>
        <p:spPr>
          <a:xfrm>
            <a:off x="803775" y="1106007"/>
            <a:ext cx="10550025" cy="1182927"/>
          </a:xfrm>
        </p:spPr>
        <p:txBody>
          <a:bodyPr anchor="b">
            <a:normAutofit/>
          </a:bodyPr>
          <a:lstStyle/>
          <a:p>
            <a:r>
              <a:rPr lang="en-GB" sz="6600"/>
              <a:t>Designers: Website</a:t>
            </a:r>
            <a:endParaRPr lang="en-US" sz="6600"/>
          </a:p>
        </p:txBody>
      </p:sp>
      <p:cxnSp>
        <p:nvCxnSpPr>
          <p:cNvPr id="18" name="Straight Connector 17">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20"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B0F207A1-A942-4425-B6FF-285091FA5DA2}"/>
              </a:ext>
            </a:extLst>
          </p:cNvPr>
          <p:cNvSpPr>
            <a:spLocks noGrp="1"/>
          </p:cNvSpPr>
          <p:nvPr>
            <p:ph idx="1"/>
          </p:nvPr>
        </p:nvSpPr>
        <p:spPr>
          <a:xfrm>
            <a:off x="803775" y="2556864"/>
            <a:ext cx="10550025" cy="3677348"/>
          </a:xfrm>
        </p:spPr>
        <p:txBody>
          <a:bodyPr vert="horz" lIns="91440" tIns="45720" rIns="91440" bIns="45720" rtlCol="0" anchor="t">
            <a:normAutofit lnSpcReduction="10000"/>
          </a:bodyPr>
          <a:lstStyle/>
          <a:p>
            <a:r>
              <a:rPr lang="en-GB" sz="2000" b="1"/>
              <a:t>New DESIGN</a:t>
            </a:r>
          </a:p>
          <a:p>
            <a:pPr marL="0" indent="0">
              <a:buNone/>
            </a:pPr>
            <a:endParaRPr lang="en-GB" sz="2000" b="1"/>
          </a:p>
          <a:p>
            <a:pPr marL="0" indent="0">
              <a:buNone/>
            </a:pPr>
            <a:endParaRPr lang="en-GB" sz="2000" b="1"/>
          </a:p>
          <a:p>
            <a:r>
              <a:rPr lang="en-GB" sz="2000" b="1"/>
              <a:t>Implementing IFRAME</a:t>
            </a:r>
          </a:p>
          <a:p>
            <a:pPr marL="0" indent="0">
              <a:buNone/>
            </a:pPr>
            <a:endParaRPr lang="en-GB" sz="2000" b="1"/>
          </a:p>
          <a:p>
            <a:pPr marL="0" indent="0">
              <a:buNone/>
            </a:pPr>
            <a:endParaRPr lang="en-GB" sz="2000" b="1"/>
          </a:p>
          <a:p>
            <a:r>
              <a:rPr lang="en-GB" sz="2000" b="1"/>
              <a:t>Coding CSS animations</a:t>
            </a:r>
          </a:p>
          <a:p>
            <a:pPr marL="0" indent="0">
              <a:buNone/>
            </a:pPr>
            <a:endParaRPr lang="en-GB" sz="2000" b="1"/>
          </a:p>
          <a:p>
            <a:pPr marL="0" indent="0">
              <a:buNone/>
            </a:pPr>
            <a:endParaRPr lang="en-GB" sz="2000" b="1"/>
          </a:p>
          <a:p>
            <a:r>
              <a:rPr lang="en-GB" sz="2000" b="1"/>
              <a:t>Hosting WEBSITE</a:t>
            </a:r>
          </a:p>
          <a:p>
            <a:pPr marL="0" indent="0">
              <a:buNone/>
            </a:pPr>
            <a:endParaRPr lang="en-GB" sz="2000" b="1"/>
          </a:p>
        </p:txBody>
      </p:sp>
      <p:sp>
        <p:nvSpPr>
          <p:cNvPr id="22"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2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pic>
        <p:nvPicPr>
          <p:cNvPr id="4" name="Picture 4" descr="A picture containing monitor, photo, screen, person&#10;&#10;Description automatically generated">
            <a:extLst>
              <a:ext uri="{FF2B5EF4-FFF2-40B4-BE49-F238E27FC236}">
                <a16:creationId xmlns:a16="http://schemas.microsoft.com/office/drawing/2014/main" id="{4937554D-8777-4F1D-A2CB-B4EFFFD8BF7D}"/>
              </a:ext>
            </a:extLst>
          </p:cNvPr>
          <p:cNvPicPr>
            <a:picLocks noChangeAspect="1"/>
          </p:cNvPicPr>
          <p:nvPr/>
        </p:nvPicPr>
        <p:blipFill>
          <a:blip r:embed="rId2"/>
          <a:stretch>
            <a:fillRect/>
          </a:stretch>
        </p:blipFill>
        <p:spPr>
          <a:xfrm>
            <a:off x="5368152" y="2282785"/>
            <a:ext cx="3922890" cy="2046505"/>
          </a:xfrm>
          <a:prstGeom prst="rect">
            <a:avLst/>
          </a:prstGeom>
          <a:ln>
            <a:noFill/>
          </a:ln>
        </p:spPr>
      </p:pic>
      <p:pic>
        <p:nvPicPr>
          <p:cNvPr id="5" name="Picture 5" descr="A picture containing drawing, ball, swinging, player&#10;&#10;Description automatically generated">
            <a:extLst>
              <a:ext uri="{FF2B5EF4-FFF2-40B4-BE49-F238E27FC236}">
                <a16:creationId xmlns:a16="http://schemas.microsoft.com/office/drawing/2014/main" id="{7BFFCC67-9698-4664-82FC-36A661CB510C}"/>
              </a:ext>
            </a:extLst>
          </p:cNvPr>
          <p:cNvPicPr>
            <a:picLocks noChangeAspect="1"/>
          </p:cNvPicPr>
          <p:nvPr/>
        </p:nvPicPr>
        <p:blipFill>
          <a:blip r:embed="rId3"/>
          <a:stretch>
            <a:fillRect/>
          </a:stretch>
        </p:blipFill>
        <p:spPr>
          <a:xfrm>
            <a:off x="5367866" y="4299316"/>
            <a:ext cx="2003778" cy="669545"/>
          </a:xfrm>
          <a:prstGeom prst="rect">
            <a:avLst/>
          </a:prstGeom>
        </p:spPr>
      </p:pic>
      <p:pic>
        <p:nvPicPr>
          <p:cNvPr id="6" name="Picture 6" descr="A picture containing hitting, ball, racket, player&#10;&#10;Description automatically generated">
            <a:extLst>
              <a:ext uri="{FF2B5EF4-FFF2-40B4-BE49-F238E27FC236}">
                <a16:creationId xmlns:a16="http://schemas.microsoft.com/office/drawing/2014/main" id="{B3054BFD-CD97-4983-AFB9-3847B644C961}"/>
              </a:ext>
            </a:extLst>
          </p:cNvPr>
          <p:cNvPicPr>
            <a:picLocks noChangeAspect="1"/>
          </p:cNvPicPr>
          <p:nvPr/>
        </p:nvPicPr>
        <p:blipFill>
          <a:blip r:embed="rId4"/>
          <a:stretch>
            <a:fillRect/>
          </a:stretch>
        </p:blipFill>
        <p:spPr>
          <a:xfrm>
            <a:off x="7298267" y="4297453"/>
            <a:ext cx="2082800" cy="661981"/>
          </a:xfrm>
          <a:prstGeom prst="rect">
            <a:avLst/>
          </a:prstGeom>
        </p:spPr>
      </p:pic>
      <p:pic>
        <p:nvPicPr>
          <p:cNvPr id="8" name="Picture 8" descr="A close up of a sign&#10;&#10;Description automatically generated">
            <a:extLst>
              <a:ext uri="{FF2B5EF4-FFF2-40B4-BE49-F238E27FC236}">
                <a16:creationId xmlns:a16="http://schemas.microsoft.com/office/drawing/2014/main" id="{32890185-EE6B-47C9-BE44-55012068C87B}"/>
              </a:ext>
            </a:extLst>
          </p:cNvPr>
          <p:cNvPicPr>
            <a:picLocks noChangeAspect="1"/>
          </p:cNvPicPr>
          <p:nvPr/>
        </p:nvPicPr>
        <p:blipFill>
          <a:blip r:embed="rId5"/>
          <a:stretch>
            <a:fillRect/>
          </a:stretch>
        </p:blipFill>
        <p:spPr>
          <a:xfrm>
            <a:off x="5367867" y="5020846"/>
            <a:ext cx="2077156" cy="1783419"/>
          </a:xfrm>
          <a:prstGeom prst="rect">
            <a:avLst/>
          </a:prstGeom>
        </p:spPr>
      </p:pic>
    </p:spTree>
    <p:extLst>
      <p:ext uri="{BB962C8B-B14F-4D97-AF65-F5344CB8AC3E}">
        <p14:creationId xmlns:p14="http://schemas.microsoft.com/office/powerpoint/2010/main" val="15166401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6431141" y="-3174"/>
            <a:ext cx="4395340" cy="1382880"/>
          </a:xfrm>
        </p:spPr>
        <p:txBody>
          <a:bodyPr vert="horz" lIns="91440" tIns="45720" rIns="91440" bIns="45720" rtlCol="0" anchor="b">
            <a:normAutofit/>
          </a:bodyPr>
          <a:lstStyle/>
          <a:p>
            <a:r>
              <a:rPr lang="en-US" sz="4200" kern="1200">
                <a:solidFill>
                  <a:schemeClr val="tx1"/>
                </a:solidFill>
                <a:latin typeface="+mj-lt"/>
                <a:ea typeface="+mj-ea"/>
                <a:cs typeface="+mj-cs"/>
              </a:rPr>
              <a:t>Project Planning &amp; Teamwork</a:t>
            </a:r>
          </a:p>
        </p:txBody>
      </p:sp>
      <p:sp>
        <p:nvSpPr>
          <p:cNvPr id="18" name="Rectangle 17">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9" descr="A screen shot of a city&#10;&#10;Description automatically generated">
            <a:extLst>
              <a:ext uri="{FF2B5EF4-FFF2-40B4-BE49-F238E27FC236}">
                <a16:creationId xmlns:a16="http://schemas.microsoft.com/office/drawing/2014/main" id="{A658DE4C-440B-4A7B-AABA-101913BD5966}"/>
              </a:ext>
            </a:extLst>
          </p:cNvPr>
          <p:cNvPicPr>
            <a:picLocks noChangeAspect="1"/>
          </p:cNvPicPr>
          <p:nvPr/>
        </p:nvPicPr>
        <p:blipFill>
          <a:blip r:embed="rId2"/>
          <a:stretch>
            <a:fillRect/>
          </a:stretch>
        </p:blipFill>
        <p:spPr>
          <a:xfrm>
            <a:off x="279143" y="744360"/>
            <a:ext cx="5221625" cy="5369280"/>
          </a:xfrm>
          <a:prstGeom prst="rect">
            <a:avLst/>
          </a:prstGeom>
        </p:spPr>
      </p:pic>
      <p:sp>
        <p:nvSpPr>
          <p:cNvPr id="4" name="TextBox 3">
            <a:extLst>
              <a:ext uri="{FF2B5EF4-FFF2-40B4-BE49-F238E27FC236}">
                <a16:creationId xmlns:a16="http://schemas.microsoft.com/office/drawing/2014/main" id="{647C27BC-8B85-48C5-9365-70A6F4F263D8}"/>
              </a:ext>
            </a:extLst>
          </p:cNvPr>
          <p:cNvSpPr txBox="1"/>
          <p:nvPr/>
        </p:nvSpPr>
        <p:spPr>
          <a:xfrm>
            <a:off x="6430683" y="1464822"/>
            <a:ext cx="4434721" cy="371042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Aft>
                <a:spcPts val="600"/>
              </a:spcAft>
            </a:pPr>
            <a:r>
              <a:rPr lang="en-US"/>
              <a:t>The planning was done on vivify scrum. With burndown charts for the engineering part of the project. </a:t>
            </a:r>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endParaRPr lang="en-US"/>
          </a:p>
        </p:txBody>
      </p:sp>
      <p:cxnSp>
        <p:nvCxnSpPr>
          <p:cNvPr id="20" name="Straight Connector 19">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10" name="Picture 11" descr="A screenshot of a cell phone&#10;&#10;Description automatically generated">
            <a:extLst>
              <a:ext uri="{FF2B5EF4-FFF2-40B4-BE49-F238E27FC236}">
                <a16:creationId xmlns:a16="http://schemas.microsoft.com/office/drawing/2014/main" id="{ED782EAB-8D63-4306-A4CC-3263E5FCDD62}"/>
              </a:ext>
            </a:extLst>
          </p:cNvPr>
          <p:cNvPicPr>
            <a:picLocks noChangeAspect="1"/>
          </p:cNvPicPr>
          <p:nvPr/>
        </p:nvPicPr>
        <p:blipFill>
          <a:blip r:embed="rId3"/>
          <a:stretch>
            <a:fillRect/>
          </a:stretch>
        </p:blipFill>
        <p:spPr>
          <a:xfrm>
            <a:off x="6019800" y="2372963"/>
            <a:ext cx="5934075" cy="1483424"/>
          </a:xfrm>
          <a:prstGeom prst="rect">
            <a:avLst/>
          </a:prstGeom>
        </p:spPr>
      </p:pic>
      <p:pic>
        <p:nvPicPr>
          <p:cNvPr id="12" name="Picture 12" descr="A screenshot of a cell phone&#10;&#10;Description automatically generated">
            <a:extLst>
              <a:ext uri="{FF2B5EF4-FFF2-40B4-BE49-F238E27FC236}">
                <a16:creationId xmlns:a16="http://schemas.microsoft.com/office/drawing/2014/main" id="{A7462008-40C9-41A7-9127-0DEDE3920623}"/>
              </a:ext>
            </a:extLst>
          </p:cNvPr>
          <p:cNvPicPr>
            <a:picLocks noChangeAspect="1"/>
          </p:cNvPicPr>
          <p:nvPr/>
        </p:nvPicPr>
        <p:blipFill>
          <a:blip r:embed="rId4"/>
          <a:stretch>
            <a:fillRect/>
          </a:stretch>
        </p:blipFill>
        <p:spPr>
          <a:xfrm>
            <a:off x="6019800" y="3962194"/>
            <a:ext cx="5934075" cy="1467262"/>
          </a:xfrm>
          <a:prstGeom prst="rect">
            <a:avLst/>
          </a:prstGeom>
        </p:spPr>
      </p:pic>
      <p:pic>
        <p:nvPicPr>
          <p:cNvPr id="13" name="Picture 13" descr="A screenshot of a cell phone&#10;&#10;Description automatically generated">
            <a:extLst>
              <a:ext uri="{FF2B5EF4-FFF2-40B4-BE49-F238E27FC236}">
                <a16:creationId xmlns:a16="http://schemas.microsoft.com/office/drawing/2014/main" id="{F7544BE7-230E-408F-A8BF-F14F40E2B574}"/>
              </a:ext>
            </a:extLst>
          </p:cNvPr>
          <p:cNvPicPr>
            <a:picLocks noChangeAspect="1"/>
          </p:cNvPicPr>
          <p:nvPr/>
        </p:nvPicPr>
        <p:blipFill>
          <a:blip r:embed="rId5"/>
          <a:stretch>
            <a:fillRect/>
          </a:stretch>
        </p:blipFill>
        <p:spPr>
          <a:xfrm>
            <a:off x="6019800" y="5363399"/>
            <a:ext cx="5934075" cy="1484251"/>
          </a:xfrm>
          <a:prstGeom prst="rect">
            <a:avLst/>
          </a:prstGeom>
        </p:spPr>
      </p:pic>
    </p:spTree>
    <p:extLst>
      <p:ext uri="{BB962C8B-B14F-4D97-AF65-F5344CB8AC3E}">
        <p14:creationId xmlns:p14="http://schemas.microsoft.com/office/powerpoint/2010/main" val="25360187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5">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6392583" y="501651"/>
            <a:ext cx="4414848" cy="1716255"/>
          </a:xfrm>
        </p:spPr>
        <p:txBody>
          <a:bodyPr vert="horz" lIns="91440" tIns="45720" rIns="91440" bIns="45720" rtlCol="0" anchor="b">
            <a:normAutofit/>
          </a:bodyPr>
          <a:lstStyle/>
          <a:p>
            <a:r>
              <a:rPr lang="en-US" sz="4200" kern="1200">
                <a:solidFill>
                  <a:schemeClr val="tx1"/>
                </a:solidFill>
                <a:latin typeface="+mj-lt"/>
                <a:ea typeface="+mj-ea"/>
                <a:cs typeface="+mj-cs"/>
              </a:rPr>
              <a:t>Project Planning &amp; Teamwork</a:t>
            </a:r>
          </a:p>
        </p:txBody>
      </p:sp>
      <p:sp>
        <p:nvSpPr>
          <p:cNvPr id="14" name="Rectangle 17">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9" descr="A screenshot of a computer screen&#10;&#10;Description automatically generated">
            <a:extLst>
              <a:ext uri="{FF2B5EF4-FFF2-40B4-BE49-F238E27FC236}">
                <a16:creationId xmlns:a16="http://schemas.microsoft.com/office/drawing/2014/main" id="{E1FBD9BC-BD1B-4D71-8C86-D5B38E31E2F9}"/>
              </a:ext>
            </a:extLst>
          </p:cNvPr>
          <p:cNvPicPr>
            <a:picLocks noChangeAspect="1"/>
          </p:cNvPicPr>
          <p:nvPr/>
        </p:nvPicPr>
        <p:blipFill rotWithShape="1">
          <a:blip r:embed="rId2"/>
          <a:srcRect r="21371"/>
          <a:stretch/>
        </p:blipFill>
        <p:spPr>
          <a:xfrm>
            <a:off x="279143" y="299509"/>
            <a:ext cx="5221625" cy="6258983"/>
          </a:xfrm>
          <a:prstGeom prst="rect">
            <a:avLst/>
          </a:prstGeom>
        </p:spPr>
      </p:pic>
      <p:sp>
        <p:nvSpPr>
          <p:cNvPr id="4" name="TextBox 3">
            <a:extLst>
              <a:ext uri="{FF2B5EF4-FFF2-40B4-BE49-F238E27FC236}">
                <a16:creationId xmlns:a16="http://schemas.microsoft.com/office/drawing/2014/main" id="{647C27BC-8B85-48C5-9365-70A6F4F263D8}"/>
              </a:ext>
            </a:extLst>
          </p:cNvPr>
          <p:cNvSpPr txBox="1"/>
          <p:nvPr/>
        </p:nvSpPr>
        <p:spPr>
          <a:xfrm>
            <a:off x="6392583" y="2645922"/>
            <a:ext cx="4434721" cy="371042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r>
              <a:rPr lang="en-US"/>
              <a:t>The version control tool is unity collaborate.</a:t>
            </a:r>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r>
              <a:rPr lang="en-US"/>
              <a:t>The team works in a real professional way. :)</a:t>
            </a:r>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endParaRPr lang="en-US"/>
          </a:p>
        </p:txBody>
      </p:sp>
      <p:cxnSp>
        <p:nvCxnSpPr>
          <p:cNvPr id="15" name="Straight Connector 19">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5544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a:extLst>
              <a:ext uri="{FF2B5EF4-FFF2-40B4-BE49-F238E27FC236}">
                <a16:creationId xmlns:a16="http://schemas.microsoft.com/office/drawing/2014/main" id="{AAED9FDB-4372-4B6A-9645-D605795FE089}"/>
              </a:ext>
            </a:extLst>
          </p:cNvPr>
          <p:cNvSpPr>
            <a:spLocks noGrp="1"/>
          </p:cNvSpPr>
          <p:nvPr>
            <p:ph type="title"/>
          </p:nvPr>
        </p:nvSpPr>
        <p:spPr>
          <a:xfrm>
            <a:off x="1245072" y="1289765"/>
            <a:ext cx="3651101" cy="4270963"/>
          </a:xfrm>
        </p:spPr>
        <p:txBody>
          <a:bodyPr anchor="ctr">
            <a:normAutofit/>
          </a:bodyPr>
          <a:lstStyle/>
          <a:p>
            <a:pPr algn="ctr"/>
            <a:r>
              <a:rPr lang="en-GB" sz="7200">
                <a:solidFill>
                  <a:schemeClr val="bg1"/>
                </a:solidFill>
              </a:rPr>
              <a:t>Quick Recap</a:t>
            </a:r>
          </a:p>
        </p:txBody>
      </p:sp>
      <p:sp>
        <p:nvSpPr>
          <p:cNvPr id="37"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39"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04AF6565-BAF6-416C-AEBF-75C0F0B9BD19}"/>
              </a:ext>
            </a:extLst>
          </p:cNvPr>
          <p:cNvSpPr>
            <a:spLocks noGrp="1"/>
          </p:cNvSpPr>
          <p:nvPr>
            <p:ph idx="1"/>
          </p:nvPr>
        </p:nvSpPr>
        <p:spPr>
          <a:xfrm>
            <a:off x="6397039" y="381935"/>
            <a:ext cx="4685916" cy="5974415"/>
          </a:xfrm>
        </p:spPr>
        <p:txBody>
          <a:bodyPr anchor="ctr">
            <a:normAutofit/>
          </a:bodyPr>
          <a:lstStyle/>
          <a:p>
            <a:pPr marL="0" indent="0">
              <a:buNone/>
            </a:pPr>
            <a:r>
              <a:rPr lang="en-GB" sz="1800">
                <a:ea typeface="+mn-lt"/>
                <a:cs typeface="+mn-lt"/>
              </a:rPr>
              <a:t>Keep the Ocean Clean, Save the Turtles.</a:t>
            </a:r>
          </a:p>
          <a:p>
            <a:pPr marL="0" indent="0">
              <a:buNone/>
            </a:pPr>
            <a:r>
              <a:rPr lang="en-GB" sz="1800">
                <a:ea typeface="+mn-lt"/>
                <a:cs typeface="+mn-lt"/>
              </a:rPr>
              <a:t>Target Group: 14+</a:t>
            </a:r>
            <a:endParaRPr lang="en-GB" sz="1800"/>
          </a:p>
          <a:p>
            <a:r>
              <a:rPr lang="en-GB" sz="1800">
                <a:ea typeface="+mn-lt"/>
                <a:cs typeface="+mn-lt"/>
              </a:rPr>
              <a:t> The game is about a baby turtle that has to survive the trash from the ocean. You start out in the clean ocean water, minding your own business and growing up. As soon as you reach adolescence the ocean begins to become riddled with trash, not much but it slowly becomes abundant. At adult-hood you live to see your once beautiful home, become a festering place for disease, trash everywhere, water is green. You become stuck and you die. </a:t>
            </a:r>
            <a:endParaRPr lang="en-GB" sz="1800"/>
          </a:p>
          <a:p>
            <a:pPr marL="0" indent="0">
              <a:buNone/>
            </a:pPr>
            <a:r>
              <a:rPr lang="en-GB" sz="1800">
                <a:ea typeface="+mn-lt"/>
                <a:cs typeface="+mn-lt"/>
                <a:hlinkClick r:id="rId2"/>
              </a:rPr>
              <a:t>https://www.seeturtles.org/help-save-turtles</a:t>
            </a:r>
            <a:r>
              <a:rPr lang="en-GB" sz="1800">
                <a:ea typeface="+mn-lt"/>
                <a:cs typeface="+mn-lt"/>
              </a:rPr>
              <a:t> </a:t>
            </a:r>
            <a:endParaRPr lang="en-GB" sz="1800"/>
          </a:p>
        </p:txBody>
      </p:sp>
      <p:sp>
        <p:nvSpPr>
          <p:cNvPr id="41"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43" name="Straight Connector 42">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54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493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803775" y="1106007"/>
            <a:ext cx="10550025" cy="1182927"/>
          </a:xfrm>
        </p:spPr>
        <p:txBody>
          <a:bodyPr anchor="b">
            <a:normAutofit/>
          </a:bodyPr>
          <a:lstStyle/>
          <a:p>
            <a:r>
              <a:rPr lang="en-US" sz="6600"/>
              <a:t>Research &amp; Empathize</a:t>
            </a:r>
          </a:p>
        </p:txBody>
      </p:sp>
      <p:cxnSp>
        <p:nvCxnSpPr>
          <p:cNvPr id="6" name="Straight Connector 9">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7"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9"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1"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4" name="TextBox 3">
            <a:extLst>
              <a:ext uri="{FF2B5EF4-FFF2-40B4-BE49-F238E27FC236}">
                <a16:creationId xmlns:a16="http://schemas.microsoft.com/office/drawing/2014/main" id="{58AFAC79-D62A-44C3-AF65-162CCE3D7577}"/>
              </a:ext>
            </a:extLst>
          </p:cNvPr>
          <p:cNvSpPr txBox="1"/>
          <p:nvPr/>
        </p:nvSpPr>
        <p:spPr>
          <a:xfrm>
            <a:off x="546847" y="2644589"/>
            <a:ext cx="11304494"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Empathy Map:</a:t>
            </a:r>
          </a:p>
          <a:p>
            <a:r>
              <a:rPr lang="en-US" sz="1400">
                <a:ea typeface="+mn-lt"/>
                <a:cs typeface="+mn-lt"/>
              </a:rPr>
              <a:t>•</a:t>
            </a:r>
            <a:r>
              <a:rPr lang="en-US" sz="1400" b="1">
                <a:ea typeface="+mn-lt"/>
                <a:cs typeface="+mn-lt"/>
              </a:rPr>
              <a:t>Who are we empathizing with?</a:t>
            </a:r>
            <a:endParaRPr lang="en-US"/>
          </a:p>
          <a:p>
            <a:r>
              <a:rPr lang="en-US" sz="1400">
                <a:ea typeface="+mn-lt"/>
                <a:cs typeface="+mn-lt"/>
              </a:rPr>
              <a:t>“Fridays for future” movement. They worry about the future. </a:t>
            </a:r>
            <a:endParaRPr lang="en-US" sz="1400"/>
          </a:p>
          <a:p>
            <a:r>
              <a:rPr lang="en-US" sz="1400">
                <a:ea typeface="+mn-lt"/>
                <a:cs typeface="+mn-lt"/>
              </a:rPr>
              <a:t>They try to raise awareness of the situation, for those who do not know the dire circumstances. </a:t>
            </a:r>
            <a:endParaRPr lang="en-US" sz="1400"/>
          </a:p>
          <a:p>
            <a:r>
              <a:rPr lang="en-US" sz="1400">
                <a:ea typeface="+mn-lt"/>
                <a:cs typeface="+mn-lt"/>
              </a:rPr>
              <a:t>•</a:t>
            </a:r>
            <a:r>
              <a:rPr lang="en-US" sz="1400" b="1">
                <a:ea typeface="+mn-lt"/>
                <a:cs typeface="+mn-lt"/>
              </a:rPr>
              <a:t>What do they need to DO</a:t>
            </a:r>
          </a:p>
          <a:p>
            <a:r>
              <a:rPr lang="en-US" sz="1400">
                <a:ea typeface="+mn-lt"/>
                <a:cs typeface="+mn-lt"/>
              </a:rPr>
              <a:t>They have to start talking about the situation, showing articles, videos and different kinds of media about this to friends, family and other people. </a:t>
            </a:r>
            <a:endParaRPr lang="en-US" sz="1400"/>
          </a:p>
          <a:p>
            <a:r>
              <a:rPr lang="en-US" sz="1400">
                <a:ea typeface="+mn-lt"/>
                <a:cs typeface="+mn-lt"/>
              </a:rPr>
              <a:t>They want to save the Ocean Wildlife. This can be done by doing the following things. Zero Waste in the Ocean. Employing alternative ways to deal with achieving electricity.  Being more mindful of electricity usage. </a:t>
            </a:r>
            <a:endParaRPr lang="en-US" sz="1400"/>
          </a:p>
          <a:p>
            <a:r>
              <a:rPr lang="en-US" sz="1400">
                <a:ea typeface="+mn-lt"/>
                <a:cs typeface="+mn-lt"/>
              </a:rPr>
              <a:t>They have to make conscious decisions regarding the things they buy and how to properly dispose of them. They have to start recycling materials and buying reusable packages, bags, bottles etc. </a:t>
            </a:r>
            <a:endParaRPr lang="en-US" sz="1400"/>
          </a:p>
          <a:p>
            <a:r>
              <a:rPr lang="en-US" sz="1400">
                <a:ea typeface="+mn-lt"/>
                <a:cs typeface="+mn-lt"/>
              </a:rPr>
              <a:t>Time is what is going to acknowledge their success, the majority of the endangered wildlife will become threatened or less. The lack of spillage will be noticeable soon.</a:t>
            </a:r>
          </a:p>
          <a:p>
            <a:r>
              <a:rPr lang="en-US" sz="1400">
                <a:ea typeface="+mn-lt"/>
                <a:cs typeface="+mn-lt"/>
              </a:rPr>
              <a:t>•</a:t>
            </a:r>
            <a:r>
              <a:rPr lang="en-US" sz="1400" b="1">
                <a:ea typeface="+mn-lt"/>
                <a:cs typeface="+mn-lt"/>
              </a:rPr>
              <a:t>What do they SEE?</a:t>
            </a:r>
          </a:p>
          <a:p>
            <a:r>
              <a:rPr lang="en-US" sz="1400">
                <a:ea typeface="+mn-lt"/>
                <a:cs typeface="+mn-lt"/>
              </a:rPr>
              <a:t>They see organizations trying to raise awareness of the situation but to no avail, though with every small donation a part of their work actually happens. They see people littering. Countries buying trash off-shore to satisfy their disposal needs. The different recycling bins having all kinds of trash inside of them, and people not respecting that. </a:t>
            </a:r>
            <a:endParaRPr lang="en-US" sz="1400"/>
          </a:p>
          <a:p>
            <a:endParaRPr lang="en-US" sz="1400">
              <a:latin typeface="Garamond"/>
            </a:endParaRPr>
          </a:p>
        </p:txBody>
      </p:sp>
    </p:spTree>
    <p:extLst>
      <p:ext uri="{BB962C8B-B14F-4D97-AF65-F5344CB8AC3E}">
        <p14:creationId xmlns:p14="http://schemas.microsoft.com/office/powerpoint/2010/main" val="38838655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803775" y="1106007"/>
            <a:ext cx="10550025" cy="1182927"/>
          </a:xfrm>
        </p:spPr>
        <p:txBody>
          <a:bodyPr anchor="b">
            <a:normAutofit/>
          </a:bodyPr>
          <a:lstStyle/>
          <a:p>
            <a:r>
              <a:rPr lang="en-US" sz="6600"/>
              <a:t>Research &amp; Empathize</a:t>
            </a:r>
          </a:p>
        </p:txBody>
      </p:sp>
      <p:cxnSp>
        <p:nvCxnSpPr>
          <p:cNvPr id="6" name="Straight Connector 9">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7"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9"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1"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4" name="TextBox 3">
            <a:extLst>
              <a:ext uri="{FF2B5EF4-FFF2-40B4-BE49-F238E27FC236}">
                <a16:creationId xmlns:a16="http://schemas.microsoft.com/office/drawing/2014/main" id="{58AFAC79-D62A-44C3-AF65-162CCE3D7577}"/>
              </a:ext>
            </a:extLst>
          </p:cNvPr>
          <p:cNvSpPr txBox="1"/>
          <p:nvPr/>
        </p:nvSpPr>
        <p:spPr>
          <a:xfrm>
            <a:off x="546847" y="2644589"/>
            <a:ext cx="11304494"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Empathy Map:</a:t>
            </a:r>
          </a:p>
          <a:p>
            <a:r>
              <a:rPr lang="en-US" sz="1400">
                <a:ea typeface="+mn-lt"/>
                <a:cs typeface="+mn-lt"/>
              </a:rPr>
              <a:t>•</a:t>
            </a:r>
            <a:r>
              <a:rPr lang="en-US" sz="1400" b="1">
                <a:ea typeface="+mn-lt"/>
                <a:cs typeface="+mn-lt"/>
              </a:rPr>
              <a:t>What do they SAY?</a:t>
            </a:r>
            <a:endParaRPr lang="en-US"/>
          </a:p>
          <a:p>
            <a:r>
              <a:rPr lang="en-US" sz="1400">
                <a:ea typeface="+mn-lt"/>
                <a:cs typeface="+mn-lt"/>
              </a:rPr>
              <a:t>They encourage people to start recycling, to be wary of their energy consumption, to implement a better, more efficient way of getting their energy which can be renewable. </a:t>
            </a:r>
            <a:endParaRPr lang="en-US"/>
          </a:p>
          <a:p>
            <a:r>
              <a:rPr lang="en-US" sz="1400">
                <a:ea typeface="+mn-lt"/>
                <a:cs typeface="+mn-lt"/>
              </a:rPr>
              <a:t>They might encourage people to stop littering, start buying ecological bags and materials, same with the food. </a:t>
            </a:r>
            <a:endParaRPr lang="en-US"/>
          </a:p>
          <a:p>
            <a:r>
              <a:rPr lang="en-US" sz="1400">
                <a:ea typeface="+mn-lt"/>
                <a:cs typeface="+mn-lt"/>
              </a:rPr>
              <a:t>•</a:t>
            </a:r>
            <a:r>
              <a:rPr lang="en-US" sz="1400" b="1">
                <a:ea typeface="+mn-lt"/>
                <a:cs typeface="+mn-lt"/>
              </a:rPr>
              <a:t>What do they DO?</a:t>
            </a:r>
            <a:endParaRPr lang="en-US"/>
          </a:p>
          <a:p>
            <a:r>
              <a:rPr lang="en-US" sz="1400">
                <a:ea typeface="+mn-lt"/>
                <a:cs typeface="+mn-lt"/>
              </a:rPr>
              <a:t>They start to gather the litter off the beaches, in parks and recycle said trash. They are eco- friendly with everything they buy and try to sell, they start businesses that encourage the use of recycled materials. They try to influence other people to stop wasting so much energy </a:t>
            </a:r>
            <a:endParaRPr lang="en-US"/>
          </a:p>
          <a:p>
            <a:r>
              <a:rPr lang="en-US" sz="1400">
                <a:ea typeface="+mn-lt"/>
                <a:cs typeface="+mn-lt"/>
              </a:rPr>
              <a:t>•</a:t>
            </a:r>
            <a:r>
              <a:rPr lang="en-US" sz="1400" b="1">
                <a:ea typeface="+mn-lt"/>
                <a:cs typeface="+mn-lt"/>
              </a:rPr>
              <a:t>What do they HEAR?</a:t>
            </a:r>
            <a:endParaRPr lang="en-US"/>
          </a:p>
          <a:p>
            <a:r>
              <a:rPr lang="en-US" sz="1400">
                <a:ea typeface="+mn-lt"/>
                <a:cs typeface="+mn-lt"/>
              </a:rPr>
              <a:t>They hear that people aren’t aware of the situation and continue their lives without a care. Their friends try to help as much as they can. Their second-hand information that they receive is that there isn’t much that they can do. </a:t>
            </a:r>
            <a:endParaRPr lang="en-US"/>
          </a:p>
          <a:p>
            <a:r>
              <a:rPr lang="en-US" sz="1400">
                <a:ea typeface="+mn-lt"/>
                <a:cs typeface="+mn-lt"/>
              </a:rPr>
              <a:t>•</a:t>
            </a:r>
            <a:r>
              <a:rPr lang="en-US" sz="1400" b="1">
                <a:ea typeface="+mn-lt"/>
                <a:cs typeface="+mn-lt"/>
              </a:rPr>
              <a:t>What do they THINK and FEEL?</a:t>
            </a:r>
            <a:endParaRPr lang="en-US"/>
          </a:p>
          <a:p>
            <a:r>
              <a:rPr lang="en-US" sz="1400">
                <a:ea typeface="+mn-lt"/>
                <a:cs typeface="+mn-lt"/>
              </a:rPr>
              <a:t>PAINS: They fear that this problem will go unnoticed and thus the wildlife of the ocean will surely die in the future. They are frustrated about everyone who isn’t doing anything to stop this and are anxious to see what is going to happen in the future. </a:t>
            </a:r>
            <a:endParaRPr lang="en-US"/>
          </a:p>
          <a:p>
            <a:r>
              <a:rPr lang="en-US" sz="1400">
                <a:ea typeface="+mn-lt"/>
                <a:cs typeface="+mn-lt"/>
              </a:rPr>
              <a:t>GAINS: They want the world to notice this problem and it has to happen fast. They need to raise awareness of the situations and their hopes and dreams is that this problem would eventually dissolve. </a:t>
            </a:r>
            <a:endParaRPr lang="en-US"/>
          </a:p>
          <a:p>
            <a:endParaRPr lang="en-US" sz="1400" b="1">
              <a:latin typeface="Univers"/>
            </a:endParaRPr>
          </a:p>
        </p:txBody>
      </p:sp>
    </p:spTree>
    <p:extLst>
      <p:ext uri="{BB962C8B-B14F-4D97-AF65-F5344CB8AC3E}">
        <p14:creationId xmlns:p14="http://schemas.microsoft.com/office/powerpoint/2010/main" val="30024017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803775" y="1106007"/>
            <a:ext cx="10550025" cy="1182927"/>
          </a:xfrm>
        </p:spPr>
        <p:txBody>
          <a:bodyPr anchor="b">
            <a:normAutofit/>
          </a:bodyPr>
          <a:lstStyle/>
          <a:p>
            <a:r>
              <a:rPr lang="en-US" sz="6600"/>
              <a:t>Research &amp; Empathize</a:t>
            </a:r>
          </a:p>
        </p:txBody>
      </p:sp>
      <p:cxnSp>
        <p:nvCxnSpPr>
          <p:cNvPr id="6" name="Straight Connector 9">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7"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9"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1"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pic>
        <p:nvPicPr>
          <p:cNvPr id="4" name="Picture 7" descr="A screenshot of a cell phone&#10;&#10;Description automatically generated">
            <a:extLst>
              <a:ext uri="{FF2B5EF4-FFF2-40B4-BE49-F238E27FC236}">
                <a16:creationId xmlns:a16="http://schemas.microsoft.com/office/drawing/2014/main" id="{59088034-B3AE-432C-85B7-547DCCB9431E}"/>
              </a:ext>
            </a:extLst>
          </p:cNvPr>
          <p:cNvPicPr>
            <a:picLocks noChangeAspect="1"/>
          </p:cNvPicPr>
          <p:nvPr/>
        </p:nvPicPr>
        <p:blipFill>
          <a:blip r:embed="rId2"/>
          <a:stretch>
            <a:fillRect/>
          </a:stretch>
        </p:blipFill>
        <p:spPr>
          <a:xfrm>
            <a:off x="843802" y="2394386"/>
            <a:ext cx="3562350" cy="4132231"/>
          </a:xfrm>
          <a:prstGeom prst="rect">
            <a:avLst/>
          </a:prstGeom>
        </p:spPr>
      </p:pic>
      <p:sp>
        <p:nvSpPr>
          <p:cNvPr id="8" name="TextBox 7">
            <a:extLst>
              <a:ext uri="{FF2B5EF4-FFF2-40B4-BE49-F238E27FC236}">
                <a16:creationId xmlns:a16="http://schemas.microsoft.com/office/drawing/2014/main" id="{E834D4FF-4887-4C8D-97CB-E54C56A5AB64}"/>
              </a:ext>
            </a:extLst>
          </p:cNvPr>
          <p:cNvSpPr txBox="1"/>
          <p:nvPr/>
        </p:nvSpPr>
        <p:spPr>
          <a:xfrm>
            <a:off x="800100" y="2428875"/>
            <a:ext cx="35623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Hook Model</a:t>
            </a:r>
          </a:p>
        </p:txBody>
      </p:sp>
      <p:pic>
        <p:nvPicPr>
          <p:cNvPr id="10" name="Picture 11" descr="A screenshot of a cell phone&#10;&#10;Description automatically generated">
            <a:extLst>
              <a:ext uri="{FF2B5EF4-FFF2-40B4-BE49-F238E27FC236}">
                <a16:creationId xmlns:a16="http://schemas.microsoft.com/office/drawing/2014/main" id="{ED5490B6-B58D-415B-BEDB-BB858F226590}"/>
              </a:ext>
            </a:extLst>
          </p:cNvPr>
          <p:cNvPicPr>
            <a:picLocks noChangeAspect="1"/>
          </p:cNvPicPr>
          <p:nvPr/>
        </p:nvPicPr>
        <p:blipFill>
          <a:blip r:embed="rId3"/>
          <a:stretch>
            <a:fillRect/>
          </a:stretch>
        </p:blipFill>
        <p:spPr>
          <a:xfrm>
            <a:off x="4705350" y="2939759"/>
            <a:ext cx="6915150" cy="2454857"/>
          </a:xfrm>
          <a:prstGeom prst="rect">
            <a:avLst/>
          </a:prstGeom>
        </p:spPr>
      </p:pic>
      <p:sp>
        <p:nvSpPr>
          <p:cNvPr id="12" name="TextBox 11">
            <a:extLst>
              <a:ext uri="{FF2B5EF4-FFF2-40B4-BE49-F238E27FC236}">
                <a16:creationId xmlns:a16="http://schemas.microsoft.com/office/drawing/2014/main" id="{B8D092B9-2387-4FE2-B900-AD90B1714D24}"/>
              </a:ext>
            </a:extLst>
          </p:cNvPr>
          <p:cNvSpPr txBox="1"/>
          <p:nvPr/>
        </p:nvSpPr>
        <p:spPr>
          <a:xfrm>
            <a:off x="4705350" y="2419350"/>
            <a:ext cx="35623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Swot Analysis</a:t>
            </a:r>
          </a:p>
        </p:txBody>
      </p:sp>
    </p:spTree>
    <p:extLst>
      <p:ext uri="{BB962C8B-B14F-4D97-AF65-F5344CB8AC3E}">
        <p14:creationId xmlns:p14="http://schemas.microsoft.com/office/powerpoint/2010/main" val="36032604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838200" y="698643"/>
            <a:ext cx="5243394" cy="2225532"/>
          </a:xfrm>
        </p:spPr>
        <p:txBody>
          <a:bodyPr vert="horz" lIns="91440" tIns="45720" rIns="91440" bIns="45720" rtlCol="0" anchor="t">
            <a:normAutofit/>
          </a:bodyPr>
          <a:lstStyle/>
          <a:p>
            <a:r>
              <a:rPr lang="en-US" sz="5100" kern="1200">
                <a:solidFill>
                  <a:schemeClr val="tx1"/>
                </a:solidFill>
                <a:latin typeface="+mj-lt"/>
                <a:ea typeface="+mj-ea"/>
                <a:cs typeface="+mj-cs"/>
              </a:rPr>
              <a:t>Design Process: Prototype &amp; Test</a:t>
            </a:r>
          </a:p>
        </p:txBody>
      </p:sp>
      <p:cxnSp>
        <p:nvCxnSpPr>
          <p:cNvPr id="21" name="Straight Connector 20">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2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2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sp>
        <p:nvSpPr>
          <p:cNvPr id="27"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pic>
        <p:nvPicPr>
          <p:cNvPr id="14" name="Picture 14" descr="A picture containing person, room, sitting, table&#10;&#10;Description automatically generated">
            <a:extLst>
              <a:ext uri="{FF2B5EF4-FFF2-40B4-BE49-F238E27FC236}">
                <a16:creationId xmlns:a16="http://schemas.microsoft.com/office/drawing/2014/main" id="{3F3C8FC3-A526-4A06-B599-CDB503377938}"/>
              </a:ext>
            </a:extLst>
          </p:cNvPr>
          <p:cNvPicPr>
            <a:picLocks noGrp="1" noChangeAspect="1"/>
          </p:cNvPicPr>
          <p:nvPr>
            <p:ph idx="1"/>
          </p:nvPr>
        </p:nvPicPr>
        <p:blipFill>
          <a:blip r:embed="rId2"/>
          <a:stretch>
            <a:fillRect/>
          </a:stretch>
        </p:blipFill>
        <p:spPr>
          <a:xfrm>
            <a:off x="838200" y="3019281"/>
            <a:ext cx="5243391" cy="2962515"/>
          </a:xfrm>
          <a:prstGeom prst="rect">
            <a:avLst/>
          </a:prstGeom>
        </p:spPr>
      </p:pic>
      <p:sp>
        <p:nvSpPr>
          <p:cNvPr id="8" name="TextBox 7">
            <a:extLst>
              <a:ext uri="{FF2B5EF4-FFF2-40B4-BE49-F238E27FC236}">
                <a16:creationId xmlns:a16="http://schemas.microsoft.com/office/drawing/2014/main" id="{57EBAA65-C675-4C9A-89CA-9791DE20A440}"/>
              </a:ext>
            </a:extLst>
          </p:cNvPr>
          <p:cNvSpPr txBox="1"/>
          <p:nvPr/>
        </p:nvSpPr>
        <p:spPr>
          <a:xfrm>
            <a:off x="7229042" y="879355"/>
            <a:ext cx="4124758" cy="5120755"/>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Aft>
                <a:spcPts val="600"/>
              </a:spcAft>
            </a:pPr>
            <a:r>
              <a:rPr lang="en-US"/>
              <a:t>There have been two surveys, to which we have about 6 answers each. The survey's asked about the feel of the game, mechanics, health &amp; stamina. Speed &amp; Speed boost etc.</a:t>
            </a:r>
          </a:p>
          <a:p>
            <a:pPr indent="-228600">
              <a:lnSpc>
                <a:spcPct val="90000"/>
              </a:lnSpc>
              <a:spcAft>
                <a:spcPts val="600"/>
              </a:spcAft>
              <a:buFont typeface="Arial" panose="020B0604020202020204" pitchFamily="34" charset="0"/>
              <a:buChar char="•"/>
            </a:pPr>
            <a:endParaRPr lang="en-US"/>
          </a:p>
          <a:p>
            <a:pPr>
              <a:lnSpc>
                <a:spcPct val="90000"/>
              </a:lnSpc>
              <a:spcAft>
                <a:spcPts val="600"/>
              </a:spcAft>
            </a:pPr>
            <a:r>
              <a:rPr lang="en-US"/>
              <a:t>1st Survey:</a:t>
            </a:r>
          </a:p>
          <a:p>
            <a:pPr marL="285750" indent="-228600">
              <a:lnSpc>
                <a:spcPct val="90000"/>
              </a:lnSpc>
              <a:spcAft>
                <a:spcPts val="600"/>
              </a:spcAft>
              <a:buFont typeface="Arial" panose="020B0604020202020204" pitchFamily="34" charset="0"/>
              <a:buChar char="•"/>
            </a:pPr>
            <a:r>
              <a:rPr lang="en-US"/>
              <a:t>People mainly enjoyed the game and gave feedback upon the speed of which the game goes, how some of the mechanics do not work as intended. And gave us valuable insight regarding what is to be done in the future regarding our game.</a:t>
            </a:r>
          </a:p>
          <a:p>
            <a:pPr indent="-228600">
              <a:lnSpc>
                <a:spcPct val="90000"/>
              </a:lnSpc>
              <a:spcAft>
                <a:spcPts val="600"/>
              </a:spcAft>
              <a:buFont typeface="Arial" panose="020B0604020202020204" pitchFamily="34" charset="0"/>
              <a:buChar char="•"/>
            </a:pPr>
            <a:endParaRPr lang="en-US"/>
          </a:p>
        </p:txBody>
      </p:sp>
    </p:spTree>
    <p:extLst>
      <p:ext uri="{BB962C8B-B14F-4D97-AF65-F5344CB8AC3E}">
        <p14:creationId xmlns:p14="http://schemas.microsoft.com/office/powerpoint/2010/main" val="42444366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838200" y="698643"/>
            <a:ext cx="5243394" cy="2225532"/>
          </a:xfrm>
        </p:spPr>
        <p:txBody>
          <a:bodyPr vert="horz" lIns="91440" tIns="45720" rIns="91440" bIns="45720" rtlCol="0" anchor="t">
            <a:normAutofit/>
          </a:bodyPr>
          <a:lstStyle/>
          <a:p>
            <a:r>
              <a:rPr lang="en-US" sz="5100" kern="1200">
                <a:solidFill>
                  <a:schemeClr val="tx1"/>
                </a:solidFill>
                <a:latin typeface="+mj-lt"/>
                <a:ea typeface="+mj-ea"/>
                <a:cs typeface="+mj-cs"/>
              </a:rPr>
              <a:t>Design Process: Prototype &amp; Test</a:t>
            </a:r>
          </a:p>
        </p:txBody>
      </p:sp>
      <p:cxnSp>
        <p:nvCxnSpPr>
          <p:cNvPr id="20" name="Straight Connector 19">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2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2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sp>
        <p:nvSpPr>
          <p:cNvPr id="26"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pic>
        <p:nvPicPr>
          <p:cNvPr id="13" name="Picture 13" descr="A picture containing indoor, sitting, table, computer&#10;&#10;Description automatically generated">
            <a:extLst>
              <a:ext uri="{FF2B5EF4-FFF2-40B4-BE49-F238E27FC236}">
                <a16:creationId xmlns:a16="http://schemas.microsoft.com/office/drawing/2014/main" id="{5FF158D6-EF4E-4662-B9CA-A282ACB25861}"/>
              </a:ext>
            </a:extLst>
          </p:cNvPr>
          <p:cNvPicPr>
            <a:picLocks noGrp="1" noChangeAspect="1"/>
          </p:cNvPicPr>
          <p:nvPr>
            <p:ph idx="1"/>
          </p:nvPr>
        </p:nvPicPr>
        <p:blipFill>
          <a:blip r:embed="rId2"/>
          <a:stretch>
            <a:fillRect/>
          </a:stretch>
        </p:blipFill>
        <p:spPr>
          <a:xfrm>
            <a:off x="838200" y="3202800"/>
            <a:ext cx="5243391" cy="2595478"/>
          </a:xfrm>
          <a:prstGeom prst="rect">
            <a:avLst/>
          </a:prstGeom>
        </p:spPr>
      </p:pic>
      <p:sp>
        <p:nvSpPr>
          <p:cNvPr id="8" name="TextBox 7">
            <a:extLst>
              <a:ext uri="{FF2B5EF4-FFF2-40B4-BE49-F238E27FC236}">
                <a16:creationId xmlns:a16="http://schemas.microsoft.com/office/drawing/2014/main" id="{57EBAA65-C675-4C9A-89CA-9791DE20A440}"/>
              </a:ext>
            </a:extLst>
          </p:cNvPr>
          <p:cNvSpPr txBox="1"/>
          <p:nvPr/>
        </p:nvSpPr>
        <p:spPr>
          <a:xfrm>
            <a:off x="7229042" y="879355"/>
            <a:ext cx="4124758" cy="5120755"/>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r>
              <a:rPr lang="en-US"/>
              <a:t>2nd Survey:</a:t>
            </a:r>
          </a:p>
          <a:p>
            <a:pPr marL="285750" indent="-228600">
              <a:lnSpc>
                <a:spcPct val="90000"/>
              </a:lnSpc>
              <a:spcAft>
                <a:spcPts val="600"/>
              </a:spcAft>
              <a:buFont typeface="Arial" panose="020B0604020202020204" pitchFamily="34" charset="0"/>
              <a:buChar char="•"/>
            </a:pPr>
            <a:r>
              <a:rPr lang="en-US"/>
              <a:t>Other 6 people tried out our mostly final version of the game and the feedback we have received impacted the fine tuning of the game and allowed us to give the player a more proper experience. There has been a clear increase in the enjoy factor of the game and replay ability became a thing.</a:t>
            </a:r>
          </a:p>
        </p:txBody>
      </p:sp>
    </p:spTree>
    <p:extLst>
      <p:ext uri="{BB962C8B-B14F-4D97-AF65-F5344CB8AC3E}">
        <p14:creationId xmlns:p14="http://schemas.microsoft.com/office/powerpoint/2010/main" val="266113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5">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838200" y="698643"/>
            <a:ext cx="5243394" cy="2225532"/>
          </a:xfrm>
        </p:spPr>
        <p:txBody>
          <a:bodyPr vert="horz" lIns="91440" tIns="45720" rIns="91440" bIns="45720" rtlCol="0" anchor="t">
            <a:normAutofit/>
          </a:bodyPr>
          <a:lstStyle/>
          <a:p>
            <a:r>
              <a:rPr lang="en-US" sz="5100" kern="1200">
                <a:solidFill>
                  <a:schemeClr val="tx1"/>
                </a:solidFill>
                <a:latin typeface="+mj-lt"/>
                <a:ea typeface="+mj-ea"/>
                <a:cs typeface="+mj-cs"/>
              </a:rPr>
              <a:t>Design Process: Prototype &amp; Test</a:t>
            </a:r>
          </a:p>
        </p:txBody>
      </p:sp>
      <p:cxnSp>
        <p:nvCxnSpPr>
          <p:cNvPr id="14"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5"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1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sp>
        <p:nvSpPr>
          <p:cNvPr id="19"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pic>
        <p:nvPicPr>
          <p:cNvPr id="3" name="Picture 8" descr="A screen shot of a computer&#10;&#10;Description automatically generated">
            <a:extLst>
              <a:ext uri="{FF2B5EF4-FFF2-40B4-BE49-F238E27FC236}">
                <a16:creationId xmlns:a16="http://schemas.microsoft.com/office/drawing/2014/main" id="{F2077234-6E8C-44C0-8291-452D23E31B68}"/>
              </a:ext>
            </a:extLst>
          </p:cNvPr>
          <p:cNvPicPr>
            <a:picLocks noGrp="1" noChangeAspect="1"/>
          </p:cNvPicPr>
          <p:nvPr>
            <p:ph idx="1"/>
          </p:nvPr>
        </p:nvPicPr>
        <p:blipFill>
          <a:blip r:embed="rId2"/>
          <a:stretch>
            <a:fillRect/>
          </a:stretch>
        </p:blipFill>
        <p:spPr>
          <a:xfrm>
            <a:off x="838200" y="3019281"/>
            <a:ext cx="5243391" cy="2962515"/>
          </a:xfrm>
          <a:prstGeom prst="rect">
            <a:avLst/>
          </a:prstGeom>
        </p:spPr>
      </p:pic>
      <p:sp>
        <p:nvSpPr>
          <p:cNvPr id="8" name="TextBox 7">
            <a:extLst>
              <a:ext uri="{FF2B5EF4-FFF2-40B4-BE49-F238E27FC236}">
                <a16:creationId xmlns:a16="http://schemas.microsoft.com/office/drawing/2014/main" id="{57EBAA65-C675-4C9A-89CA-9791DE20A440}"/>
              </a:ext>
            </a:extLst>
          </p:cNvPr>
          <p:cNvSpPr txBox="1"/>
          <p:nvPr/>
        </p:nvSpPr>
        <p:spPr>
          <a:xfrm>
            <a:off x="7495742" y="1850905"/>
            <a:ext cx="4124758" cy="305383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Aft>
                <a:spcPts val="600"/>
              </a:spcAft>
            </a:pPr>
            <a:r>
              <a:rPr lang="en-US"/>
              <a:t>The method of quickly and easily changing the game, or how the fine tuning was done</a:t>
            </a:r>
          </a:p>
        </p:txBody>
      </p:sp>
    </p:spTree>
    <p:extLst>
      <p:ext uri="{BB962C8B-B14F-4D97-AF65-F5344CB8AC3E}">
        <p14:creationId xmlns:p14="http://schemas.microsoft.com/office/powerpoint/2010/main" val="34017385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group of people posing for the camera&#10;&#10;Description automatically generated">
            <a:extLst>
              <a:ext uri="{FF2B5EF4-FFF2-40B4-BE49-F238E27FC236}">
                <a16:creationId xmlns:a16="http://schemas.microsoft.com/office/drawing/2014/main" id="{6217790E-E673-4E04-B337-2CC4D435B0CA}"/>
              </a:ext>
            </a:extLst>
          </p:cNvPr>
          <p:cNvPicPr>
            <a:picLocks noGrp="1" noChangeAspect="1"/>
          </p:cNvPicPr>
          <p:nvPr>
            <p:ph idx="1"/>
          </p:nvPr>
        </p:nvPicPr>
        <p:blipFill rotWithShape="1">
          <a:blip r:embed="rId2"/>
          <a:srcRect l="25"/>
          <a:stretch/>
        </p:blipFill>
        <p:spPr>
          <a:xfrm>
            <a:off x="20" y="1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AE0319-D373-4AE7-931F-FDFCF8270732}"/>
              </a:ext>
            </a:extLst>
          </p:cNvPr>
          <p:cNvSpPr>
            <a:spLocks noGrp="1"/>
          </p:cNvSpPr>
          <p:nvPr>
            <p:ph type="title"/>
          </p:nvPr>
        </p:nvSpPr>
        <p:spPr>
          <a:xfrm>
            <a:off x="1524000" y="349546"/>
            <a:ext cx="9144000" cy="1152663"/>
          </a:xfrm>
        </p:spPr>
        <p:txBody>
          <a:bodyPr vert="horz" lIns="91440" tIns="45720" rIns="91440" bIns="45720" rtlCol="0" anchor="b">
            <a:normAutofit/>
          </a:bodyPr>
          <a:lstStyle/>
          <a:p>
            <a:pPr algn="ctr"/>
            <a:r>
              <a:rPr lang="en-US" b="1" cap="all">
                <a:solidFill>
                  <a:schemeClr val="bg1"/>
                </a:solidFill>
                <a:latin typeface="SimSun-ExtB"/>
                <a:ea typeface="SimSun-ExtB"/>
              </a:rPr>
              <a:t>EAST COAST GANG</a:t>
            </a:r>
            <a:endParaRPr lang="en-US" b="1" kern="1200" cap="all" baseline="0">
              <a:solidFill>
                <a:schemeClr val="bg1"/>
              </a:solidFill>
              <a:latin typeface="SimSun-ExtB"/>
              <a:ea typeface="SimSun-ExtB"/>
            </a:endParaRPr>
          </a:p>
        </p:txBody>
      </p:sp>
    </p:spTree>
    <p:extLst>
      <p:ext uri="{BB962C8B-B14F-4D97-AF65-F5344CB8AC3E}">
        <p14:creationId xmlns:p14="http://schemas.microsoft.com/office/powerpoint/2010/main" val="22508062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 name="Rectangle 60">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FEFA58-7061-4EA8-B342-4BD975A224C5}"/>
              </a:ext>
            </a:extLst>
          </p:cNvPr>
          <p:cNvSpPr>
            <a:spLocks noGrp="1"/>
          </p:cNvSpPr>
          <p:nvPr>
            <p:ph type="title"/>
          </p:nvPr>
        </p:nvSpPr>
        <p:spPr>
          <a:xfrm>
            <a:off x="733425" y="860140"/>
            <a:ext cx="6155988" cy="1182927"/>
          </a:xfrm>
        </p:spPr>
        <p:txBody>
          <a:bodyPr anchor="b">
            <a:normAutofit/>
          </a:bodyPr>
          <a:lstStyle/>
          <a:p>
            <a:r>
              <a:rPr lang="en-GB" sz="4200"/>
              <a:t>East Coast Gang: Rares</a:t>
            </a:r>
          </a:p>
        </p:txBody>
      </p:sp>
      <p:cxnSp>
        <p:nvCxnSpPr>
          <p:cNvPr id="63" name="Straight Connector 62">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pic>
        <p:nvPicPr>
          <p:cNvPr id="4" name="Picture 4" descr="A picture containing person, person, food, eating&#10;&#10;Description automatically generated">
            <a:extLst>
              <a:ext uri="{FF2B5EF4-FFF2-40B4-BE49-F238E27FC236}">
                <a16:creationId xmlns:a16="http://schemas.microsoft.com/office/drawing/2014/main" id="{4C65B8B8-8A1C-4640-ABE4-1FBBB2633D94}"/>
              </a:ext>
            </a:extLst>
          </p:cNvPr>
          <p:cNvPicPr>
            <a:picLocks noChangeAspect="1"/>
          </p:cNvPicPr>
          <p:nvPr/>
        </p:nvPicPr>
        <p:blipFill rotWithShape="1">
          <a:blip r:embed="rId2"/>
          <a:srcRect l="30361" t="29914" r="24819" b="855"/>
          <a:stretch/>
        </p:blipFill>
        <p:spPr>
          <a:xfrm rot="5400000">
            <a:off x="7652537" y="1947548"/>
            <a:ext cx="3807734" cy="370080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5"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6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3" name="Content Placeholder 7">
            <a:extLst>
              <a:ext uri="{FF2B5EF4-FFF2-40B4-BE49-F238E27FC236}">
                <a16:creationId xmlns:a16="http://schemas.microsoft.com/office/drawing/2014/main" id="{3B195B6F-4954-4FC2-9466-4169496EBB60}"/>
              </a:ext>
            </a:extLst>
          </p:cNvPr>
          <p:cNvSpPr txBox="1">
            <a:spLocks/>
          </p:cNvSpPr>
          <p:nvPr/>
        </p:nvSpPr>
        <p:spPr>
          <a:xfrm>
            <a:off x="737101" y="2276880"/>
            <a:ext cx="7000037" cy="3706409"/>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Wingdings" panose="020B0604020202020204" pitchFamily="34" charset="0"/>
              <a:buChar char="ü"/>
            </a:pPr>
            <a:r>
              <a:rPr lang="en-US" sz="1800"/>
              <a:t>Designer</a:t>
            </a:r>
          </a:p>
          <a:p>
            <a:pPr marL="285750" indent="-285750"/>
            <a:r>
              <a:rPr lang="en-US" sz="1800">
                <a:ea typeface="+mn-lt"/>
                <a:cs typeface="+mn-lt"/>
              </a:rPr>
              <a:t>In charge of Documents and Presentation</a:t>
            </a:r>
            <a:endParaRPr lang="en-US"/>
          </a:p>
          <a:p>
            <a:pPr marL="285750" indent="-285750"/>
            <a:r>
              <a:rPr lang="en-US" sz="1800">
                <a:ea typeface="+mn-lt"/>
                <a:cs typeface="+mn-lt"/>
              </a:rPr>
              <a:t>I am managing Scrum.</a:t>
            </a:r>
          </a:p>
          <a:p>
            <a:pPr marL="285750" indent="-285750"/>
            <a:r>
              <a:rPr lang="en-US" sz="1800">
                <a:ea typeface="+mn-lt"/>
                <a:cs typeface="+mn-lt"/>
              </a:rPr>
              <a:t>Was in charge of storyboard writing.</a:t>
            </a:r>
          </a:p>
          <a:p>
            <a:pPr marL="285750" indent="-285750"/>
            <a:r>
              <a:rPr lang="en-US" sz="1800">
                <a:ea typeface="+mn-lt"/>
                <a:cs typeface="+mn-lt"/>
              </a:rPr>
              <a:t>Helped with feedback for the website.</a:t>
            </a:r>
            <a:endParaRPr lang="en-US" sz="1800"/>
          </a:p>
          <a:p>
            <a:pPr marL="285750" indent="-285750"/>
            <a:r>
              <a:rPr lang="en-US" sz="1800">
                <a:ea typeface="+mn-lt"/>
                <a:cs typeface="+mn-lt"/>
              </a:rPr>
              <a:t>Made the Game Surveys</a:t>
            </a:r>
            <a:endParaRPr lang="en-US" sz="1800"/>
          </a:p>
          <a:p>
            <a:pPr marL="0" indent="0">
              <a:lnSpc>
                <a:spcPct val="100000"/>
              </a:lnSpc>
              <a:buFont typeface="Arial" panose="020B0604020202020204" pitchFamily="34" charset="0"/>
              <a:buNone/>
            </a:pPr>
            <a:r>
              <a:rPr lang="en-US" sz="1800"/>
              <a:t>REFLECTION:</a:t>
            </a:r>
          </a:p>
          <a:p>
            <a:pPr marL="0" indent="0">
              <a:lnSpc>
                <a:spcPct val="100000"/>
              </a:lnSpc>
              <a:buNone/>
            </a:pPr>
            <a:r>
              <a:rPr lang="en-US" sz="1800"/>
              <a:t>Great team communication.  I should probably learn how to make a proper burn out for the scrum board. Maybe change the workload so I do more stuff.</a:t>
            </a:r>
          </a:p>
          <a:p>
            <a:pPr marL="0" indent="0">
              <a:lnSpc>
                <a:spcPct val="100000"/>
              </a:lnSpc>
              <a:buFont typeface="Arial" panose="020B0604020202020204" pitchFamily="34" charset="0"/>
              <a:buNone/>
            </a:pPr>
            <a:endParaRPr lang="en-US" sz="1800"/>
          </a:p>
          <a:p>
            <a:pPr marL="0" indent="0">
              <a:buNone/>
            </a:pPr>
            <a:endParaRPr lang="en-US" sz="1800"/>
          </a:p>
        </p:txBody>
      </p:sp>
    </p:spTree>
    <p:extLst>
      <p:ext uri="{BB962C8B-B14F-4D97-AF65-F5344CB8AC3E}">
        <p14:creationId xmlns:p14="http://schemas.microsoft.com/office/powerpoint/2010/main" val="14007564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14C237-762F-4BC3-8EA5-5D8E57254CEC}"/>
              </a:ext>
            </a:extLst>
          </p:cNvPr>
          <p:cNvSpPr>
            <a:spLocks noGrp="1"/>
          </p:cNvSpPr>
          <p:nvPr>
            <p:ph type="title"/>
          </p:nvPr>
        </p:nvSpPr>
        <p:spPr>
          <a:xfrm>
            <a:off x="803776" y="1336390"/>
            <a:ext cx="6190412" cy="1182927"/>
          </a:xfrm>
        </p:spPr>
        <p:txBody>
          <a:bodyPr anchor="b">
            <a:normAutofit fontScale="90000"/>
          </a:bodyPr>
          <a:lstStyle/>
          <a:p>
            <a:r>
              <a:rPr lang="en-GB" sz="5400"/>
              <a:t>East Coast Gang: Mert</a:t>
            </a:r>
          </a:p>
        </p:txBody>
      </p:sp>
      <p:cxnSp>
        <p:nvCxnSpPr>
          <p:cNvPr id="29" name="Straight Connector 28">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24" name="Content Placeholder 23">
            <a:extLst>
              <a:ext uri="{FF2B5EF4-FFF2-40B4-BE49-F238E27FC236}">
                <a16:creationId xmlns:a16="http://schemas.microsoft.com/office/drawing/2014/main" id="{BCE6E274-B650-43D1-8636-D15EC63B3982}"/>
              </a:ext>
            </a:extLst>
          </p:cNvPr>
          <p:cNvSpPr>
            <a:spLocks noGrp="1"/>
          </p:cNvSpPr>
          <p:nvPr>
            <p:ph idx="1"/>
          </p:nvPr>
        </p:nvSpPr>
        <p:spPr>
          <a:xfrm>
            <a:off x="803776" y="2716441"/>
            <a:ext cx="6506500" cy="3773436"/>
          </a:xfrm>
        </p:spPr>
        <p:txBody>
          <a:bodyPr anchor="t">
            <a:normAutofit/>
          </a:bodyPr>
          <a:lstStyle/>
          <a:p>
            <a:r>
              <a:rPr lang="en-US" sz="1800"/>
              <a:t>Designer</a:t>
            </a:r>
          </a:p>
          <a:p>
            <a:pPr marL="0" indent="0">
              <a:buNone/>
            </a:pPr>
            <a:endParaRPr lang="en-US" sz="1800"/>
          </a:p>
          <a:p>
            <a:pPr>
              <a:buFont typeface="Wingdings" panose="020B0604020202020204" pitchFamily="34" charset="0"/>
              <a:buChar char="ü"/>
            </a:pPr>
            <a:r>
              <a:rPr lang="en-US" sz="1800"/>
              <a:t>Finished Website</a:t>
            </a:r>
          </a:p>
          <a:p>
            <a:pPr>
              <a:buFont typeface="Wingdings" panose="020B0604020202020204" pitchFamily="34" charset="0"/>
              <a:buChar char="ü"/>
            </a:pPr>
            <a:r>
              <a:rPr lang="en-US" sz="1800">
                <a:ea typeface="+mn-lt"/>
                <a:cs typeface="+mn-lt"/>
              </a:rPr>
              <a:t>Finished Trailer</a:t>
            </a:r>
          </a:p>
          <a:p>
            <a:pPr>
              <a:buFont typeface="Wingdings" panose="020B0604020202020204" pitchFamily="34" charset="0"/>
              <a:buChar char="ü"/>
            </a:pPr>
            <a:r>
              <a:rPr lang="en-US" sz="1800">
                <a:ea typeface="+mn-lt"/>
                <a:cs typeface="+mn-lt"/>
              </a:rPr>
              <a:t>Finished Sounds</a:t>
            </a:r>
          </a:p>
          <a:p>
            <a:pPr marL="0" indent="0">
              <a:buNone/>
            </a:pPr>
            <a:endParaRPr lang="en-US" sz="1800">
              <a:ea typeface="+mn-lt"/>
              <a:cs typeface="+mn-lt"/>
            </a:endParaRPr>
          </a:p>
          <a:p>
            <a:pPr>
              <a:buNone/>
            </a:pPr>
            <a:r>
              <a:rPr lang="en-US" sz="1800">
                <a:ea typeface="+mn-lt"/>
                <a:cs typeface="+mn-lt"/>
              </a:rPr>
              <a:t>REFLECTION</a:t>
            </a:r>
          </a:p>
          <a:p>
            <a:pPr>
              <a:buNone/>
            </a:pPr>
            <a:r>
              <a:rPr lang="en-US" sz="1800"/>
              <a:t>Should improve on being in time</a:t>
            </a:r>
          </a:p>
          <a:p>
            <a:pPr>
              <a:buNone/>
            </a:pPr>
            <a:r>
              <a:rPr lang="en-US" sz="1800"/>
              <a:t>Good motivator</a:t>
            </a:r>
          </a:p>
          <a:p>
            <a:pPr>
              <a:buNone/>
            </a:pPr>
            <a:r>
              <a:rPr lang="en-US" sz="1800"/>
              <a:t>On time on tasks</a:t>
            </a:r>
          </a:p>
          <a:p>
            <a:pPr>
              <a:buNone/>
            </a:pPr>
            <a:endParaRPr lang="en-US" sz="1800"/>
          </a:p>
          <a:p>
            <a:pPr marL="0" indent="0">
              <a:buNone/>
            </a:pPr>
            <a:endParaRPr lang="en-US" sz="1800"/>
          </a:p>
          <a:p>
            <a:pPr marL="0" indent="0">
              <a:buNone/>
            </a:pPr>
            <a:endParaRPr lang="en-US" sz="1800"/>
          </a:p>
          <a:p>
            <a:pPr marL="0" indent="0">
              <a:buNone/>
            </a:pPr>
            <a:endParaRPr lang="en-US" sz="1800"/>
          </a:p>
        </p:txBody>
      </p:sp>
      <p:pic>
        <p:nvPicPr>
          <p:cNvPr id="4" name="Picture 20" descr="A person holding a frisbee&#10;&#10;Description automatically generated">
            <a:extLst>
              <a:ext uri="{FF2B5EF4-FFF2-40B4-BE49-F238E27FC236}">
                <a16:creationId xmlns:a16="http://schemas.microsoft.com/office/drawing/2014/main" id="{EE98A3C7-BFEC-44FF-AF86-E165081E329E}"/>
              </a:ext>
            </a:extLst>
          </p:cNvPr>
          <p:cNvPicPr>
            <a:picLocks noChangeAspect="1"/>
          </p:cNvPicPr>
          <p:nvPr/>
        </p:nvPicPr>
        <p:blipFill rotWithShape="1">
          <a:blip r:embed="rId2"/>
          <a:srcRect l="18125" r="11623" b="-2"/>
          <a:stretch/>
        </p:blipFill>
        <p:spPr>
          <a:xfrm>
            <a:off x="7461490" y="1198794"/>
            <a:ext cx="4267645" cy="426764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1"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33"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15605848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0D5526-E936-4BAB-9506-478ADB2FE3B1}"/>
              </a:ext>
            </a:extLst>
          </p:cNvPr>
          <p:cNvSpPr>
            <a:spLocks noGrp="1"/>
          </p:cNvSpPr>
          <p:nvPr>
            <p:ph type="title"/>
          </p:nvPr>
        </p:nvSpPr>
        <p:spPr>
          <a:xfrm>
            <a:off x="803776" y="983965"/>
            <a:ext cx="6190412" cy="1182927"/>
          </a:xfrm>
        </p:spPr>
        <p:txBody>
          <a:bodyPr anchor="b">
            <a:normAutofit/>
          </a:bodyPr>
          <a:lstStyle/>
          <a:p>
            <a:r>
              <a:rPr lang="en-GB" sz="4200"/>
              <a:t>East Coast Gang: Vlad</a:t>
            </a:r>
          </a:p>
        </p:txBody>
      </p:sp>
      <p:cxnSp>
        <p:nvCxnSpPr>
          <p:cNvPr id="13" name="Straight Connector 12">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2B368FDA-067A-41FE-8CC2-FB1A722AE755}"/>
              </a:ext>
            </a:extLst>
          </p:cNvPr>
          <p:cNvSpPr>
            <a:spLocks noGrp="1"/>
          </p:cNvSpPr>
          <p:nvPr>
            <p:ph idx="1"/>
          </p:nvPr>
        </p:nvSpPr>
        <p:spPr>
          <a:xfrm>
            <a:off x="756151" y="3057930"/>
            <a:ext cx="7000037" cy="3706409"/>
          </a:xfrm>
        </p:spPr>
        <p:txBody>
          <a:bodyPr anchor="t">
            <a:normAutofit/>
          </a:bodyPr>
          <a:lstStyle/>
          <a:p>
            <a:pPr marL="285750" indent="-285750">
              <a:buFont typeface="Wingdings" panose="020B0604020202020204" pitchFamily="34" charset="0"/>
              <a:buChar char="ü"/>
            </a:pPr>
            <a:r>
              <a:rPr lang="en-US" sz="1800"/>
              <a:t>Engineer</a:t>
            </a:r>
            <a:endParaRPr lang="en-US"/>
          </a:p>
          <a:p>
            <a:pPr marL="285750" indent="-285750"/>
            <a:r>
              <a:rPr lang="en-US" sz="1800">
                <a:ea typeface="+mn-lt"/>
                <a:cs typeface="+mn-lt"/>
              </a:rPr>
              <a:t>In charge of UI/UX features.</a:t>
            </a:r>
            <a:endParaRPr lang="en-US"/>
          </a:p>
          <a:p>
            <a:pPr marL="285750" indent="-285750"/>
            <a:r>
              <a:rPr lang="en-US" sz="1800"/>
              <a:t>Turtle naming features, leaderboard implementation</a:t>
            </a:r>
          </a:p>
          <a:p>
            <a:pPr marL="285750" indent="-285750"/>
            <a:r>
              <a:rPr lang="en-US" sz="1800"/>
              <a:t>Worked together with Teodor on background</a:t>
            </a:r>
          </a:p>
          <a:p>
            <a:pPr marL="285750" indent="-285750"/>
            <a:endParaRPr lang="en-US" sz="1800"/>
          </a:p>
          <a:p>
            <a:pPr marL="0" indent="0">
              <a:lnSpc>
                <a:spcPct val="100000"/>
              </a:lnSpc>
              <a:buNone/>
            </a:pPr>
            <a:r>
              <a:rPr lang="en-US" sz="1800"/>
              <a:t>REFLECTION:</a:t>
            </a:r>
          </a:p>
          <a:p>
            <a:pPr marL="0" indent="0">
              <a:lnSpc>
                <a:spcPct val="100000"/>
              </a:lnSpc>
              <a:buNone/>
            </a:pPr>
            <a:r>
              <a:rPr lang="en-US" sz="1800"/>
              <a:t>Great communication, especially with the other engineer</a:t>
            </a:r>
          </a:p>
          <a:p>
            <a:pPr marL="0" indent="0">
              <a:lnSpc>
                <a:spcPct val="100000"/>
              </a:lnSpc>
              <a:buNone/>
            </a:pPr>
            <a:r>
              <a:rPr lang="en-US" sz="1800"/>
              <a:t>Everyone always knew their tasks</a:t>
            </a:r>
          </a:p>
          <a:p>
            <a:pPr marL="0" indent="0">
              <a:buNone/>
            </a:pPr>
            <a:endParaRPr lang="en-US" sz="1800"/>
          </a:p>
        </p:txBody>
      </p:sp>
      <p:pic>
        <p:nvPicPr>
          <p:cNvPr id="4" name="Picture 4" descr="A person posing for the camera&#10;&#10;Description automatically generated">
            <a:extLst>
              <a:ext uri="{FF2B5EF4-FFF2-40B4-BE49-F238E27FC236}">
                <a16:creationId xmlns:a16="http://schemas.microsoft.com/office/drawing/2014/main" id="{DFA496B9-D0FF-4ABC-93D6-676C218F6A7E}"/>
              </a:ext>
            </a:extLst>
          </p:cNvPr>
          <p:cNvPicPr>
            <a:picLocks noChangeAspect="1"/>
          </p:cNvPicPr>
          <p:nvPr/>
        </p:nvPicPr>
        <p:blipFill rotWithShape="1">
          <a:blip r:embed="rId2"/>
          <a:srcRect t="21834" r="-1" b="21832"/>
          <a:stretch/>
        </p:blipFill>
        <p:spPr>
          <a:xfrm>
            <a:off x="7909165" y="1779819"/>
            <a:ext cx="3648520" cy="363899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5"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582509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28639F-87DF-428F-A73B-4290A916F31F}"/>
              </a:ext>
            </a:extLst>
          </p:cNvPr>
          <p:cNvSpPr>
            <a:spLocks noGrp="1"/>
          </p:cNvSpPr>
          <p:nvPr>
            <p:ph type="title"/>
          </p:nvPr>
        </p:nvSpPr>
        <p:spPr>
          <a:xfrm>
            <a:off x="803775" y="1106007"/>
            <a:ext cx="10550025" cy="1182927"/>
          </a:xfrm>
        </p:spPr>
        <p:txBody>
          <a:bodyPr anchor="b">
            <a:normAutofit/>
          </a:bodyPr>
          <a:lstStyle/>
          <a:p>
            <a:r>
              <a:rPr lang="en-GB" sz="4100"/>
              <a:t>Keep the Ocean Clean, save the Turtles</a:t>
            </a:r>
          </a:p>
        </p:txBody>
      </p:sp>
      <p:cxnSp>
        <p:nvCxnSpPr>
          <p:cNvPr id="10" name="Straight Connector 9">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08C4A23C-2864-4320-9A3A-CD7FCC23255A}"/>
              </a:ext>
            </a:extLst>
          </p:cNvPr>
          <p:cNvSpPr>
            <a:spLocks noGrp="1"/>
          </p:cNvSpPr>
          <p:nvPr>
            <p:ph idx="1"/>
          </p:nvPr>
        </p:nvSpPr>
        <p:spPr>
          <a:xfrm>
            <a:off x="803775" y="2598947"/>
            <a:ext cx="10550025" cy="3677348"/>
          </a:xfrm>
        </p:spPr>
        <p:txBody>
          <a:bodyPr vert="horz" lIns="91440" tIns="45720" rIns="91440" bIns="45720" rtlCol="0" anchor="t">
            <a:normAutofit/>
          </a:bodyPr>
          <a:lstStyle/>
          <a:p>
            <a:r>
              <a:rPr lang="en-GB" sz="1800"/>
              <a:t>An endless runner game that shows the player, the life of a turtle, from it being a hatchling to it being a full grown adult. </a:t>
            </a:r>
          </a:p>
          <a:p>
            <a:r>
              <a:rPr lang="en-GB" sz="1800"/>
              <a:t>The main gimmick of the game is to keep the turtle alive by constantly avoiding the trash while eating the food, keeping track of the health and food bar. </a:t>
            </a:r>
          </a:p>
          <a:p>
            <a:r>
              <a:rPr lang="en-GB" sz="1800"/>
              <a:t>As time passes the game will get gradually harder in the means of there being less food and more and more trash. The background scene will change as the player progresses showing how the ocean was really affected by the lack of interest from the people.</a:t>
            </a:r>
          </a:p>
          <a:p>
            <a:r>
              <a:rPr lang="en-GB" sz="1800"/>
              <a:t>To keep track of progress, the game will include a time-tracker that shows the player how much he has gone in age from the beginning. This tracker will help the player remember where he has finished his last run.</a:t>
            </a:r>
          </a:p>
          <a:p>
            <a:pPr marL="0" indent="0">
              <a:buNone/>
            </a:pPr>
            <a:endParaRPr lang="en-GB" sz="1800"/>
          </a:p>
        </p:txBody>
      </p:sp>
      <p:sp>
        <p:nvSpPr>
          <p:cNvPr id="1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6"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Tree>
    <p:extLst>
      <p:ext uri="{BB962C8B-B14F-4D97-AF65-F5344CB8AC3E}">
        <p14:creationId xmlns:p14="http://schemas.microsoft.com/office/powerpoint/2010/main" val="31808542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EFE357-1166-477F-9359-04D134D588AC}"/>
              </a:ext>
            </a:extLst>
          </p:cNvPr>
          <p:cNvSpPr>
            <a:spLocks noGrp="1"/>
          </p:cNvSpPr>
          <p:nvPr>
            <p:ph type="title"/>
          </p:nvPr>
        </p:nvSpPr>
        <p:spPr>
          <a:xfrm>
            <a:off x="803776" y="888715"/>
            <a:ext cx="6847637" cy="1182927"/>
          </a:xfrm>
        </p:spPr>
        <p:txBody>
          <a:bodyPr anchor="b">
            <a:normAutofit fontScale="90000"/>
          </a:bodyPr>
          <a:lstStyle/>
          <a:p>
            <a:r>
              <a:rPr lang="en-GB" sz="4600"/>
              <a:t>East Coast Gang: Teodor</a:t>
            </a:r>
          </a:p>
        </p:txBody>
      </p:sp>
      <p:cxnSp>
        <p:nvCxnSpPr>
          <p:cNvPr id="13" name="Straight Connector 12">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EF3A467A-32BA-4D77-8817-4CD3B4EE2749}"/>
              </a:ext>
            </a:extLst>
          </p:cNvPr>
          <p:cNvSpPr>
            <a:spLocks noGrp="1"/>
          </p:cNvSpPr>
          <p:nvPr>
            <p:ph idx="1"/>
          </p:nvPr>
        </p:nvSpPr>
        <p:spPr>
          <a:xfrm>
            <a:off x="860926" y="2362605"/>
            <a:ext cx="6190412" cy="3344459"/>
          </a:xfrm>
        </p:spPr>
        <p:txBody>
          <a:bodyPr anchor="t">
            <a:normAutofit/>
          </a:bodyPr>
          <a:lstStyle/>
          <a:p>
            <a:pPr>
              <a:buFont typeface="Wingdings" panose="020B0604020202020204" pitchFamily="34" charset="0"/>
              <a:buChar char="ü"/>
            </a:pPr>
            <a:r>
              <a:rPr lang="en-US" sz="1800" b="1"/>
              <a:t>Engineer</a:t>
            </a:r>
          </a:p>
          <a:p>
            <a:pPr lvl="1">
              <a:lnSpc>
                <a:spcPct val="75000"/>
              </a:lnSpc>
            </a:pPr>
            <a:r>
              <a:rPr lang="en-US" sz="1600"/>
              <a:t>In charge of main game mechanics</a:t>
            </a:r>
          </a:p>
          <a:p>
            <a:pPr lvl="1">
              <a:lnSpc>
                <a:spcPct val="75000"/>
              </a:lnSpc>
            </a:pPr>
            <a:r>
              <a:rPr lang="en-US" sz="1600"/>
              <a:t>Some UI implementation</a:t>
            </a:r>
          </a:p>
          <a:p>
            <a:pPr lvl="1">
              <a:lnSpc>
                <a:spcPct val="75000"/>
              </a:lnSpc>
            </a:pPr>
            <a:r>
              <a:rPr lang="en-US" sz="1600"/>
              <a:t>Made the look &amp; feel of the ocean using shaders, post processing</a:t>
            </a:r>
          </a:p>
          <a:p>
            <a:pPr lvl="1">
              <a:lnSpc>
                <a:spcPct val="75000"/>
              </a:lnSpc>
            </a:pPr>
            <a:endParaRPr lang="en-US" sz="1600"/>
          </a:p>
          <a:p>
            <a:pPr marL="0" indent="0">
              <a:lnSpc>
                <a:spcPct val="75000"/>
              </a:lnSpc>
              <a:buNone/>
            </a:pPr>
            <a:r>
              <a:rPr lang="en-US" sz="1800" b="1"/>
              <a:t>R E F L E C T I O N</a:t>
            </a:r>
          </a:p>
          <a:p>
            <a:pPr marL="0" indent="0">
              <a:lnSpc>
                <a:spcPct val="75000"/>
              </a:lnSpc>
              <a:buNone/>
            </a:pPr>
            <a:r>
              <a:rPr lang="en-US" sz="1600"/>
              <a:t>Great team communication</a:t>
            </a:r>
            <a:br>
              <a:rPr lang="en-US" sz="1600"/>
            </a:br>
            <a:r>
              <a:rPr lang="en-US" sz="1600"/>
              <a:t>Amazing learning experience</a:t>
            </a:r>
            <a:br>
              <a:rPr lang="en-US" sz="1600"/>
            </a:br>
            <a:r>
              <a:rPr lang="en-US" sz="1600"/>
              <a:t>Great collaboration with the other engineer</a:t>
            </a:r>
          </a:p>
          <a:p>
            <a:pPr marL="0" indent="0">
              <a:lnSpc>
                <a:spcPct val="75000"/>
              </a:lnSpc>
              <a:buNone/>
            </a:pPr>
            <a:endParaRPr lang="en-US" sz="1600"/>
          </a:p>
          <a:p>
            <a:pPr marL="0" indent="0">
              <a:lnSpc>
                <a:spcPct val="75000"/>
              </a:lnSpc>
              <a:buNone/>
            </a:pPr>
            <a:endParaRPr lang="en-US" sz="1600"/>
          </a:p>
        </p:txBody>
      </p:sp>
      <p:pic>
        <p:nvPicPr>
          <p:cNvPr id="4" name="Picture 4" descr="A person standing in front of a window&#10;&#10;Description automatically generated">
            <a:extLst>
              <a:ext uri="{FF2B5EF4-FFF2-40B4-BE49-F238E27FC236}">
                <a16:creationId xmlns:a16="http://schemas.microsoft.com/office/drawing/2014/main" id="{86921601-53A8-473B-AC41-2C162F126186}"/>
              </a:ext>
            </a:extLst>
          </p:cNvPr>
          <p:cNvPicPr>
            <a:picLocks noChangeAspect="1"/>
          </p:cNvPicPr>
          <p:nvPr/>
        </p:nvPicPr>
        <p:blipFill rotWithShape="1">
          <a:blip r:embed="rId2"/>
          <a:srcRect t="9167" r="-1" b="24166"/>
          <a:stretch/>
        </p:blipFill>
        <p:spPr>
          <a:xfrm>
            <a:off x="7461490" y="1779819"/>
            <a:ext cx="4058095" cy="405809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5"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7667805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45353-6CC6-4F31-A676-0AA22EDE3969}"/>
              </a:ext>
            </a:extLst>
          </p:cNvPr>
          <p:cNvSpPr>
            <a:spLocks noGrp="1"/>
          </p:cNvSpPr>
          <p:nvPr>
            <p:ph type="title"/>
          </p:nvPr>
        </p:nvSpPr>
        <p:spPr>
          <a:xfrm>
            <a:off x="803776" y="1336390"/>
            <a:ext cx="6190412" cy="1182927"/>
          </a:xfrm>
        </p:spPr>
        <p:txBody>
          <a:bodyPr anchor="b">
            <a:normAutofit/>
          </a:bodyPr>
          <a:lstStyle/>
          <a:p>
            <a:r>
              <a:rPr lang="en-GB" sz="4200"/>
              <a:t>East Coast Gang: Julia</a:t>
            </a:r>
          </a:p>
        </p:txBody>
      </p:sp>
      <p:cxnSp>
        <p:nvCxnSpPr>
          <p:cNvPr id="13" name="Straight Connector 12">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B4F87892-3456-492E-963A-CFA4E3B1C7FB}"/>
              </a:ext>
            </a:extLst>
          </p:cNvPr>
          <p:cNvSpPr>
            <a:spLocks noGrp="1"/>
          </p:cNvSpPr>
          <p:nvPr>
            <p:ph idx="1"/>
          </p:nvPr>
        </p:nvSpPr>
        <p:spPr>
          <a:xfrm>
            <a:off x="803776" y="2829330"/>
            <a:ext cx="6190412" cy="3344459"/>
          </a:xfrm>
        </p:spPr>
        <p:txBody>
          <a:bodyPr anchor="t">
            <a:normAutofit fontScale="92500" lnSpcReduction="10000"/>
          </a:bodyPr>
          <a:lstStyle/>
          <a:p>
            <a:pPr marL="0" indent="0">
              <a:buNone/>
            </a:pPr>
            <a:r>
              <a:rPr lang="en-US" sz="2000" b="1"/>
              <a:t>Artist</a:t>
            </a:r>
          </a:p>
          <a:p>
            <a:pPr marL="285750" indent="-285750"/>
            <a:r>
              <a:rPr lang="en-US" sz="1800"/>
              <a:t>UI/UX prerequisites</a:t>
            </a:r>
          </a:p>
          <a:p>
            <a:pPr marL="285750" indent="-285750"/>
            <a:r>
              <a:rPr lang="en-US" sz="1800"/>
              <a:t>Storyboard</a:t>
            </a:r>
          </a:p>
          <a:p>
            <a:pPr marL="285750" indent="-285750"/>
            <a:r>
              <a:rPr lang="en-US" sz="1800"/>
              <a:t>In game Assets (Buttons, Icons, Farting Turtle)</a:t>
            </a:r>
          </a:p>
          <a:p>
            <a:pPr marL="285750" indent="-285750"/>
            <a:r>
              <a:rPr lang="en-US" sz="1800"/>
              <a:t>Title screen Logo</a:t>
            </a:r>
          </a:p>
          <a:p>
            <a:pPr marL="285750" indent="-285750"/>
            <a:r>
              <a:rPr lang="en-GB" sz="1800"/>
              <a:t>Trailer Art</a:t>
            </a:r>
          </a:p>
          <a:p>
            <a:pPr marL="0" indent="0">
              <a:buNone/>
            </a:pPr>
            <a:endParaRPr lang="en-GB" sz="1800"/>
          </a:p>
          <a:p>
            <a:pPr marL="0" indent="0">
              <a:buNone/>
            </a:pPr>
            <a:r>
              <a:rPr lang="en-GB" sz="1800"/>
              <a:t>R E F L E C T I O N</a:t>
            </a:r>
          </a:p>
          <a:p>
            <a:pPr marL="0" indent="0">
              <a:buNone/>
            </a:pPr>
            <a:r>
              <a:rPr lang="en-GB" sz="1800"/>
              <a:t>Great teamwork + independent work, Good team leader, understanding teammates, I need to be more vocal</a:t>
            </a:r>
          </a:p>
          <a:p>
            <a:pPr marL="0" indent="0">
              <a:buNone/>
            </a:pPr>
            <a:endParaRPr lang="en-GB" sz="1800"/>
          </a:p>
          <a:p>
            <a:pPr marL="0" indent="0">
              <a:buNone/>
            </a:pPr>
            <a:endParaRPr lang="en-US" sz="1800"/>
          </a:p>
          <a:p>
            <a:pPr marL="0" indent="0">
              <a:buNone/>
            </a:pPr>
            <a:endParaRPr lang="en-US" sz="1800"/>
          </a:p>
        </p:txBody>
      </p:sp>
      <p:pic>
        <p:nvPicPr>
          <p:cNvPr id="4" name="Picture 4" descr="A person smiling for the camera&#10;&#10;Description automatically generated">
            <a:extLst>
              <a:ext uri="{FF2B5EF4-FFF2-40B4-BE49-F238E27FC236}">
                <a16:creationId xmlns:a16="http://schemas.microsoft.com/office/drawing/2014/main" id="{F79D2D7C-3064-4D7A-97B4-95C79007EB76}"/>
              </a:ext>
            </a:extLst>
          </p:cNvPr>
          <p:cNvPicPr>
            <a:picLocks noChangeAspect="1"/>
          </p:cNvPicPr>
          <p:nvPr/>
        </p:nvPicPr>
        <p:blipFill rotWithShape="1">
          <a:blip r:embed="rId2"/>
          <a:srcRect t="12167" r="-2" b="12832"/>
          <a:stretch/>
        </p:blipFill>
        <p:spPr>
          <a:xfrm>
            <a:off x="7632940" y="1913169"/>
            <a:ext cx="3924745" cy="392474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5"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38332004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a:t>
            </a:r>
          </a:p>
        </p:txBody>
      </p:sp>
      <p:sp>
        <p:nvSpPr>
          <p:cNvPr id="2" name="Title 1">
            <a:extLst>
              <a:ext uri="{FF2B5EF4-FFF2-40B4-BE49-F238E27FC236}">
                <a16:creationId xmlns:a16="http://schemas.microsoft.com/office/drawing/2014/main" id="{4D4F5F6E-6179-4AB0-ACEC-A0D927C74BA5}"/>
              </a:ext>
            </a:extLst>
          </p:cNvPr>
          <p:cNvSpPr>
            <a:spLocks noGrp="1"/>
          </p:cNvSpPr>
          <p:nvPr>
            <p:ph type="title"/>
          </p:nvPr>
        </p:nvSpPr>
        <p:spPr>
          <a:xfrm>
            <a:off x="803776" y="1336390"/>
            <a:ext cx="6190412" cy="1182927"/>
          </a:xfrm>
        </p:spPr>
        <p:txBody>
          <a:bodyPr anchor="b">
            <a:normAutofit/>
          </a:bodyPr>
          <a:lstStyle/>
          <a:p>
            <a:r>
              <a:rPr lang="en-GB" sz="4200"/>
              <a:t>East Coast Gang: Tudor</a:t>
            </a:r>
          </a:p>
        </p:txBody>
      </p:sp>
      <p:cxnSp>
        <p:nvCxnSpPr>
          <p:cNvPr id="13" name="Straight Connector 12">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99EEFCA1-9E6B-450D-A444-E40F20774533}"/>
              </a:ext>
            </a:extLst>
          </p:cNvPr>
          <p:cNvSpPr>
            <a:spLocks noGrp="1"/>
          </p:cNvSpPr>
          <p:nvPr>
            <p:ph idx="1"/>
          </p:nvPr>
        </p:nvSpPr>
        <p:spPr>
          <a:xfrm>
            <a:off x="308017" y="2572271"/>
            <a:ext cx="7383905" cy="4115638"/>
          </a:xfrm>
        </p:spPr>
        <p:txBody>
          <a:bodyPr anchor="t">
            <a:normAutofit fontScale="92500" lnSpcReduction="20000"/>
          </a:bodyPr>
          <a:lstStyle/>
          <a:p>
            <a:pPr marL="457200" lvl="1" indent="0">
              <a:buNone/>
            </a:pPr>
            <a:r>
              <a:rPr lang="en-US" sz="1800"/>
              <a:t>Artist:</a:t>
            </a:r>
          </a:p>
          <a:p>
            <a:pPr lvl="1"/>
            <a:r>
              <a:rPr lang="en-US" sz="1800"/>
              <a:t>3d Models for all the assets.</a:t>
            </a:r>
          </a:p>
          <a:p>
            <a:pPr lvl="1"/>
            <a:r>
              <a:rPr lang="en-US" sz="1800"/>
              <a:t>UV Maps for assets.</a:t>
            </a:r>
          </a:p>
          <a:p>
            <a:pPr lvl="1"/>
            <a:r>
              <a:rPr lang="en-US" sz="1800"/>
              <a:t>Texturing.</a:t>
            </a:r>
          </a:p>
          <a:p>
            <a:pPr lvl="1"/>
            <a:r>
              <a:rPr lang="en-US" sz="1800"/>
              <a:t>Creating High Poly.</a:t>
            </a:r>
          </a:p>
          <a:p>
            <a:pPr lvl="1"/>
            <a:r>
              <a:rPr lang="en-US" sz="1800"/>
              <a:t>Rigging.</a:t>
            </a:r>
          </a:p>
          <a:p>
            <a:pPr lvl="1"/>
            <a:r>
              <a:rPr lang="en-US" sz="1800"/>
              <a:t>Animating.</a:t>
            </a:r>
          </a:p>
          <a:p>
            <a:pPr marL="0" indent="0">
              <a:buNone/>
            </a:pPr>
            <a:r>
              <a:rPr lang="en-US" sz="1800"/>
              <a:t>Reflection:</a:t>
            </a:r>
          </a:p>
          <a:p>
            <a:pPr marL="285750" indent="-285750"/>
            <a:r>
              <a:rPr lang="en-US" sz="1800"/>
              <a:t>Good team communication.</a:t>
            </a:r>
          </a:p>
          <a:p>
            <a:pPr marL="285750" indent="-285750"/>
            <a:r>
              <a:rPr lang="en-US" sz="1800"/>
              <a:t>Good workflow between artists and engineers.</a:t>
            </a:r>
          </a:p>
          <a:p>
            <a:pPr marL="285750" indent="-285750"/>
            <a:endParaRPr lang="en-US" sz="1800"/>
          </a:p>
          <a:p>
            <a:pPr marL="285750" indent="-285750"/>
            <a:endParaRPr lang="en-US" sz="1800"/>
          </a:p>
          <a:p>
            <a:pPr marL="285750" indent="-285750"/>
            <a:endParaRPr lang="en-US" sz="1800"/>
          </a:p>
          <a:p>
            <a:pPr marL="0" indent="0">
              <a:buNone/>
            </a:pPr>
            <a:r>
              <a:rPr lang="en-US"/>
              <a:t>                              </a:t>
            </a:r>
          </a:p>
          <a:p>
            <a:pPr marL="0" indent="0">
              <a:buNone/>
            </a:pPr>
            <a:endParaRPr lang="en-US" sz="1800"/>
          </a:p>
        </p:txBody>
      </p:sp>
      <p:pic>
        <p:nvPicPr>
          <p:cNvPr id="4" name="Picture 4" descr="A close up of a person in front of a window&#10;&#10;Description automatically generated">
            <a:extLst>
              <a:ext uri="{FF2B5EF4-FFF2-40B4-BE49-F238E27FC236}">
                <a16:creationId xmlns:a16="http://schemas.microsoft.com/office/drawing/2014/main" id="{2F6A400E-0BCB-4B3C-B60A-632254689BDA}"/>
              </a:ext>
            </a:extLst>
          </p:cNvPr>
          <p:cNvPicPr>
            <a:picLocks noChangeAspect="1"/>
          </p:cNvPicPr>
          <p:nvPr/>
        </p:nvPicPr>
        <p:blipFill rotWithShape="1">
          <a:blip r:embed="rId2"/>
          <a:srcRect t="17626" r="-3" b="7372"/>
          <a:stretch/>
        </p:blipFill>
        <p:spPr>
          <a:xfrm>
            <a:off x="7794865" y="1665519"/>
            <a:ext cx="3886645" cy="388664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5"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2041496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9443F-D782-4A61-8477-B5C5E90ECC8B}"/>
              </a:ext>
            </a:extLst>
          </p:cNvPr>
          <p:cNvSpPr>
            <a:spLocks noGrp="1"/>
          </p:cNvSpPr>
          <p:nvPr>
            <p:ph type="title"/>
          </p:nvPr>
        </p:nvSpPr>
        <p:spPr/>
        <p:txBody>
          <a:bodyPr/>
          <a:lstStyle/>
          <a:p>
            <a:r>
              <a:rPr lang="en-GB"/>
              <a:t>Ideation: Style</a:t>
            </a:r>
          </a:p>
        </p:txBody>
      </p:sp>
      <p:pic>
        <p:nvPicPr>
          <p:cNvPr id="4" name="Picture 4" descr="A picture containing photo, different, table, person&#10;&#10;Description automatically generated">
            <a:extLst>
              <a:ext uri="{FF2B5EF4-FFF2-40B4-BE49-F238E27FC236}">
                <a16:creationId xmlns:a16="http://schemas.microsoft.com/office/drawing/2014/main" id="{BA13F756-96E7-48BA-9586-D689DA3B8904}"/>
              </a:ext>
            </a:extLst>
          </p:cNvPr>
          <p:cNvPicPr>
            <a:picLocks noChangeAspect="1"/>
          </p:cNvPicPr>
          <p:nvPr/>
        </p:nvPicPr>
        <p:blipFill>
          <a:blip r:embed="rId2"/>
          <a:stretch>
            <a:fillRect/>
          </a:stretch>
        </p:blipFill>
        <p:spPr>
          <a:xfrm>
            <a:off x="838200" y="1581150"/>
            <a:ext cx="5400675" cy="3038475"/>
          </a:xfrm>
          <a:prstGeom prst="rect">
            <a:avLst/>
          </a:prstGeom>
        </p:spPr>
      </p:pic>
      <p:pic>
        <p:nvPicPr>
          <p:cNvPr id="5" name="Picture 5" descr="A picture containing photo, person, person&#10;&#10;Description automatically generated">
            <a:extLst>
              <a:ext uri="{FF2B5EF4-FFF2-40B4-BE49-F238E27FC236}">
                <a16:creationId xmlns:a16="http://schemas.microsoft.com/office/drawing/2014/main" id="{185E8146-2502-436D-AFAE-C8AE2F290C17}"/>
              </a:ext>
            </a:extLst>
          </p:cNvPr>
          <p:cNvPicPr>
            <a:picLocks noChangeAspect="1"/>
          </p:cNvPicPr>
          <p:nvPr/>
        </p:nvPicPr>
        <p:blipFill>
          <a:blip r:embed="rId3"/>
          <a:stretch>
            <a:fillRect/>
          </a:stretch>
        </p:blipFill>
        <p:spPr>
          <a:xfrm>
            <a:off x="6334125" y="1581150"/>
            <a:ext cx="5743575" cy="3228975"/>
          </a:xfrm>
          <a:prstGeom prst="rect">
            <a:avLst/>
          </a:prstGeom>
        </p:spPr>
      </p:pic>
      <p:sp>
        <p:nvSpPr>
          <p:cNvPr id="6" name="TextBox 5">
            <a:extLst>
              <a:ext uri="{FF2B5EF4-FFF2-40B4-BE49-F238E27FC236}">
                <a16:creationId xmlns:a16="http://schemas.microsoft.com/office/drawing/2014/main" id="{75EAC6AC-64D9-4080-94E4-729E1D87B09C}"/>
              </a:ext>
            </a:extLst>
          </p:cNvPr>
          <p:cNvSpPr txBox="1"/>
          <p:nvPr/>
        </p:nvSpPr>
        <p:spPr>
          <a:xfrm>
            <a:off x="8467725" y="4972050"/>
            <a:ext cx="14763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err="1"/>
              <a:t>StyleSheet</a:t>
            </a:r>
            <a:endParaRPr lang="en-US" err="1"/>
          </a:p>
        </p:txBody>
      </p:sp>
      <p:sp>
        <p:nvSpPr>
          <p:cNvPr id="7" name="TextBox 6">
            <a:extLst>
              <a:ext uri="{FF2B5EF4-FFF2-40B4-BE49-F238E27FC236}">
                <a16:creationId xmlns:a16="http://schemas.microsoft.com/office/drawing/2014/main" id="{A53639DF-4AD0-44A6-B1DC-CD7CA9E206C9}"/>
              </a:ext>
            </a:extLst>
          </p:cNvPr>
          <p:cNvSpPr txBox="1"/>
          <p:nvPr/>
        </p:nvSpPr>
        <p:spPr>
          <a:xfrm>
            <a:off x="2800350" y="5019675"/>
            <a:ext cx="147637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err="1"/>
              <a:t>MoodBoard</a:t>
            </a:r>
          </a:p>
          <a:p>
            <a:endParaRPr lang="en-GB"/>
          </a:p>
        </p:txBody>
      </p:sp>
    </p:spTree>
    <p:extLst>
      <p:ext uri="{BB962C8B-B14F-4D97-AF65-F5344CB8AC3E}">
        <p14:creationId xmlns:p14="http://schemas.microsoft.com/office/powerpoint/2010/main" val="12581365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0" name="Straight Connector 15">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31" name="Rectangle 17">
            <a:extLst>
              <a:ext uri="{FF2B5EF4-FFF2-40B4-BE49-F238E27FC236}">
                <a16:creationId xmlns:a16="http://schemas.microsoft.com/office/drawing/2014/main" id="{9A3F5928-D955-456A-97B5-AA390B8CE9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7801F-B1B1-4645-A562-155BCE1E2C4C}"/>
              </a:ext>
            </a:extLst>
          </p:cNvPr>
          <p:cNvSpPr>
            <a:spLocks noGrp="1"/>
          </p:cNvSpPr>
          <p:nvPr>
            <p:ph type="title"/>
          </p:nvPr>
        </p:nvSpPr>
        <p:spPr>
          <a:xfrm>
            <a:off x="1256275" y="2271449"/>
            <a:ext cx="9679449" cy="2847058"/>
          </a:xfrm>
        </p:spPr>
        <p:txBody>
          <a:bodyPr vert="horz" lIns="91440" tIns="45720" rIns="91440" bIns="45720" rtlCol="0" anchor="b">
            <a:normAutofit/>
          </a:bodyPr>
          <a:lstStyle/>
          <a:p>
            <a:r>
              <a:rPr lang="en-US" sz="7200" b="1" i="0" kern="1200" cap="all" baseline="0">
                <a:solidFill>
                  <a:schemeClr val="bg1"/>
                </a:solidFill>
                <a:latin typeface="+mj-lt"/>
                <a:ea typeface="+mj-ea"/>
                <a:cs typeface="+mj-cs"/>
              </a:rPr>
              <a:t>1. Programming</a:t>
            </a:r>
          </a:p>
        </p:txBody>
      </p:sp>
      <p:cxnSp>
        <p:nvCxnSpPr>
          <p:cNvPr id="32" name="Straight Connector 19">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8453437"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33"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954" y="2875093"/>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34"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3734" y="31043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35"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414" y="361953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Tree>
    <p:extLst>
      <p:ext uri="{BB962C8B-B14F-4D97-AF65-F5344CB8AC3E}">
        <p14:creationId xmlns:p14="http://schemas.microsoft.com/office/powerpoint/2010/main" val="3007213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CA8B3F-527C-41E2-8F37-9DD622302C22}"/>
              </a:ext>
            </a:extLst>
          </p:cNvPr>
          <p:cNvSpPr>
            <a:spLocks noGrp="1"/>
          </p:cNvSpPr>
          <p:nvPr>
            <p:ph type="title"/>
          </p:nvPr>
        </p:nvSpPr>
        <p:spPr>
          <a:xfrm>
            <a:off x="6412091" y="501651"/>
            <a:ext cx="4395340" cy="1716255"/>
          </a:xfrm>
        </p:spPr>
        <p:txBody>
          <a:bodyPr vert="horz" lIns="91440" tIns="45720" rIns="91440" bIns="45720" rtlCol="0" anchor="b">
            <a:normAutofit/>
          </a:bodyPr>
          <a:lstStyle/>
          <a:p>
            <a:r>
              <a:rPr lang="en-US" sz="3400" kern="1200">
                <a:solidFill>
                  <a:schemeClr val="tx1"/>
                </a:solidFill>
                <a:latin typeface="+mj-lt"/>
                <a:ea typeface="+mj-ea"/>
                <a:cs typeface="+mj-cs"/>
              </a:rPr>
              <a:t>Scripts are set up in a user-friendly way for designers/artists.</a:t>
            </a:r>
          </a:p>
        </p:txBody>
      </p:sp>
      <p:sp>
        <p:nvSpPr>
          <p:cNvPr id="12" name="Rectangle 11">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screenshot of a computer&#10;&#10;Description automatically generated">
            <a:extLst>
              <a:ext uri="{FF2B5EF4-FFF2-40B4-BE49-F238E27FC236}">
                <a16:creationId xmlns:a16="http://schemas.microsoft.com/office/drawing/2014/main" id="{AD7A3E8E-CAD2-40EC-8831-C7712687FEF6}"/>
              </a:ext>
            </a:extLst>
          </p:cNvPr>
          <p:cNvPicPr>
            <a:picLocks noGrp="1" noChangeAspect="1"/>
          </p:cNvPicPr>
          <p:nvPr>
            <p:ph idx="1"/>
          </p:nvPr>
        </p:nvPicPr>
        <p:blipFill rotWithShape="1">
          <a:blip r:embed="rId2"/>
          <a:srcRect t="-55" r="-158" b="15868"/>
          <a:stretch/>
        </p:blipFill>
        <p:spPr>
          <a:xfrm>
            <a:off x="279143" y="1333256"/>
            <a:ext cx="5221625" cy="4191489"/>
          </a:xfrm>
          <a:prstGeom prst="rect">
            <a:avLst/>
          </a:prstGeom>
        </p:spPr>
      </p:pic>
      <p:sp>
        <p:nvSpPr>
          <p:cNvPr id="5" name="TextBox 4">
            <a:extLst>
              <a:ext uri="{FF2B5EF4-FFF2-40B4-BE49-F238E27FC236}">
                <a16:creationId xmlns:a16="http://schemas.microsoft.com/office/drawing/2014/main" id="{8317FB7C-6F1B-4109-9804-DBBB9BBC4130}"/>
              </a:ext>
            </a:extLst>
          </p:cNvPr>
          <p:cNvSpPr txBox="1"/>
          <p:nvPr/>
        </p:nvSpPr>
        <p:spPr>
          <a:xfrm>
            <a:off x="6392583" y="2645922"/>
            <a:ext cx="4434721" cy="371042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a:t>Custom property drawers</a:t>
            </a:r>
          </a:p>
          <a:p>
            <a:pPr indent="-228600">
              <a:lnSpc>
                <a:spcPct val="90000"/>
              </a:lnSpc>
              <a:spcAft>
                <a:spcPts val="600"/>
              </a:spcAft>
              <a:buFont typeface="Arial" panose="020B0604020202020204" pitchFamily="34" charset="0"/>
              <a:buChar char="•"/>
            </a:pPr>
            <a:r>
              <a:rPr lang="en-US"/>
              <a:t>Dropdowns for relevant sections of scripts</a:t>
            </a:r>
          </a:p>
          <a:p>
            <a:pPr indent="-228600">
              <a:lnSpc>
                <a:spcPct val="90000"/>
              </a:lnSpc>
              <a:spcAft>
                <a:spcPts val="600"/>
              </a:spcAft>
              <a:buFont typeface="Arial" panose="020B0604020202020204" pitchFamily="34" charset="0"/>
              <a:buChar char="•"/>
            </a:pPr>
            <a:r>
              <a:rPr lang="en-US"/>
              <a:t>Use of C# attributes to change how the inspector is drawn</a:t>
            </a:r>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r>
              <a:rPr lang="en-US"/>
              <a:t>Scripts are placed on objects in an intuitive way.</a:t>
            </a:r>
          </a:p>
        </p:txBody>
      </p:sp>
      <p:cxnSp>
        <p:nvCxnSpPr>
          <p:cNvPr id="14" name="Straight Connector 1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7543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CA8B3F-527C-41E2-8F37-9DD622302C22}"/>
              </a:ext>
            </a:extLst>
          </p:cNvPr>
          <p:cNvSpPr>
            <a:spLocks noGrp="1"/>
          </p:cNvSpPr>
          <p:nvPr>
            <p:ph type="title"/>
          </p:nvPr>
        </p:nvSpPr>
        <p:spPr>
          <a:xfrm>
            <a:off x="6393041" y="292101"/>
            <a:ext cx="4576315" cy="887580"/>
          </a:xfrm>
        </p:spPr>
        <p:txBody>
          <a:bodyPr vert="horz" lIns="91440" tIns="45720" rIns="91440" bIns="45720" rtlCol="0" anchor="b">
            <a:normAutofit/>
          </a:bodyPr>
          <a:lstStyle/>
          <a:p>
            <a:r>
              <a:rPr lang="en-US" sz="3400"/>
              <a:t>Complex interactions</a:t>
            </a:r>
            <a:endParaRPr lang="en-US">
              <a:ea typeface="+mj-ea"/>
              <a:cs typeface="+mj-cs"/>
            </a:endParaRPr>
          </a:p>
        </p:txBody>
      </p:sp>
      <p:sp>
        <p:nvSpPr>
          <p:cNvPr id="12" name="Rectangle 11">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317FB7C-6F1B-4109-9804-DBBB9BBC4130}"/>
              </a:ext>
            </a:extLst>
          </p:cNvPr>
          <p:cNvSpPr txBox="1"/>
          <p:nvPr/>
        </p:nvSpPr>
        <p:spPr>
          <a:xfrm>
            <a:off x="6392583" y="1379097"/>
            <a:ext cx="4434721" cy="371042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a:t>Procedural turtle animations based on input and movement</a:t>
            </a:r>
          </a:p>
          <a:p>
            <a:pPr indent="-228600">
              <a:lnSpc>
                <a:spcPct val="90000"/>
              </a:lnSpc>
              <a:spcAft>
                <a:spcPts val="600"/>
              </a:spcAft>
              <a:buFont typeface="Arial" panose="020B0604020202020204" pitchFamily="34" charset="0"/>
              <a:buChar char="•"/>
            </a:pPr>
            <a:r>
              <a:rPr lang="en-US"/>
              <a:t>Camera shaking, FOV change based on speed</a:t>
            </a:r>
          </a:p>
        </p:txBody>
      </p:sp>
      <p:cxnSp>
        <p:nvCxnSpPr>
          <p:cNvPr id="14" name="Straight Connector 1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9" name="Picture 10" descr="A screenshot of a cell phone&#10;&#10;Description automatically generated">
            <a:extLst>
              <a:ext uri="{FF2B5EF4-FFF2-40B4-BE49-F238E27FC236}">
                <a16:creationId xmlns:a16="http://schemas.microsoft.com/office/drawing/2014/main" id="{AA283F33-4F0D-46A0-83E2-6C80B49D4D20}"/>
              </a:ext>
            </a:extLst>
          </p:cNvPr>
          <p:cNvPicPr>
            <a:picLocks noGrp="1" noChangeAspect="1"/>
          </p:cNvPicPr>
          <p:nvPr>
            <p:ph idx="1"/>
          </p:nvPr>
        </p:nvPicPr>
        <p:blipFill>
          <a:blip r:embed="rId2"/>
          <a:stretch>
            <a:fillRect/>
          </a:stretch>
        </p:blipFill>
        <p:spPr>
          <a:xfrm>
            <a:off x="224266" y="577850"/>
            <a:ext cx="5342669" cy="6065838"/>
          </a:xfrm>
        </p:spPr>
      </p:pic>
      <p:pic>
        <p:nvPicPr>
          <p:cNvPr id="11" name="Picture 12" descr="A picture containing sitting, table&#10;&#10;Description automatically generated">
            <a:extLst>
              <a:ext uri="{FF2B5EF4-FFF2-40B4-BE49-F238E27FC236}">
                <a16:creationId xmlns:a16="http://schemas.microsoft.com/office/drawing/2014/main" id="{A93198F4-0C83-4BEF-9268-1CD027873C25}"/>
              </a:ext>
            </a:extLst>
          </p:cNvPr>
          <p:cNvPicPr>
            <a:picLocks noChangeAspect="1"/>
          </p:cNvPicPr>
          <p:nvPr/>
        </p:nvPicPr>
        <p:blipFill>
          <a:blip r:embed="rId3"/>
          <a:stretch>
            <a:fillRect/>
          </a:stretch>
        </p:blipFill>
        <p:spPr>
          <a:xfrm>
            <a:off x="6858000" y="2730262"/>
            <a:ext cx="3781425" cy="1768951"/>
          </a:xfrm>
          <a:prstGeom prst="rect">
            <a:avLst/>
          </a:prstGeom>
        </p:spPr>
      </p:pic>
      <p:pic>
        <p:nvPicPr>
          <p:cNvPr id="13" name="Picture 14" descr="A screen shot of a computer&#10;&#10;Description automatically generated">
            <a:extLst>
              <a:ext uri="{FF2B5EF4-FFF2-40B4-BE49-F238E27FC236}">
                <a16:creationId xmlns:a16="http://schemas.microsoft.com/office/drawing/2014/main" id="{3E3958C1-CA2F-4149-83EA-BE4813670056}"/>
              </a:ext>
            </a:extLst>
          </p:cNvPr>
          <p:cNvPicPr>
            <a:picLocks noChangeAspect="1"/>
          </p:cNvPicPr>
          <p:nvPr/>
        </p:nvPicPr>
        <p:blipFill>
          <a:blip r:embed="rId4"/>
          <a:stretch>
            <a:fillRect/>
          </a:stretch>
        </p:blipFill>
        <p:spPr>
          <a:xfrm>
            <a:off x="6858000" y="4551531"/>
            <a:ext cx="3781425" cy="2069762"/>
          </a:xfrm>
          <a:prstGeom prst="rect">
            <a:avLst/>
          </a:prstGeom>
        </p:spPr>
      </p:pic>
    </p:spTree>
    <p:extLst>
      <p:ext uri="{BB962C8B-B14F-4D97-AF65-F5344CB8AC3E}">
        <p14:creationId xmlns:p14="http://schemas.microsoft.com/office/powerpoint/2010/main" val="1374043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CA8B3F-527C-41E2-8F37-9DD622302C22}"/>
              </a:ext>
            </a:extLst>
          </p:cNvPr>
          <p:cNvSpPr>
            <a:spLocks noGrp="1"/>
          </p:cNvSpPr>
          <p:nvPr>
            <p:ph type="title"/>
          </p:nvPr>
        </p:nvSpPr>
        <p:spPr>
          <a:xfrm>
            <a:off x="6393041" y="158751"/>
            <a:ext cx="4109590" cy="887580"/>
          </a:xfrm>
        </p:spPr>
        <p:txBody>
          <a:bodyPr vert="horz" lIns="91440" tIns="45720" rIns="91440" bIns="45720" rtlCol="0" anchor="b">
            <a:normAutofit/>
          </a:bodyPr>
          <a:lstStyle/>
          <a:p>
            <a:r>
              <a:rPr lang="en-US" sz="3400"/>
              <a:t>Advanced Features</a:t>
            </a:r>
            <a:endParaRPr lang="en-US">
              <a:ea typeface="+mj-ea"/>
              <a:cs typeface="+mj-cs"/>
            </a:endParaRPr>
          </a:p>
        </p:txBody>
      </p:sp>
      <p:sp>
        <p:nvSpPr>
          <p:cNvPr id="12" name="Rectangle 11">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317FB7C-6F1B-4109-9804-DBBB9BBC4130}"/>
              </a:ext>
            </a:extLst>
          </p:cNvPr>
          <p:cNvSpPr txBox="1"/>
          <p:nvPr/>
        </p:nvSpPr>
        <p:spPr>
          <a:xfrm>
            <a:off x="7964208" y="1379097"/>
            <a:ext cx="3710821" cy="371042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a:t>Custom shaders &amp; </a:t>
            </a:r>
            <a:r>
              <a:rPr lang="en-US" err="1"/>
              <a:t>subshaders</a:t>
            </a:r>
          </a:p>
          <a:p>
            <a:pPr indent="-228600">
              <a:lnSpc>
                <a:spcPct val="90000"/>
              </a:lnSpc>
              <a:spcAft>
                <a:spcPts val="600"/>
              </a:spcAft>
              <a:buFont typeface="Arial" panose="020B0604020202020204" pitchFamily="34" charset="0"/>
              <a:buChar char="•"/>
            </a:pPr>
            <a:r>
              <a:rPr lang="en-US"/>
              <a:t>Vertex displacement shaders to achieve the underwater look &amp; feel</a:t>
            </a:r>
          </a:p>
        </p:txBody>
      </p:sp>
      <p:cxnSp>
        <p:nvCxnSpPr>
          <p:cNvPr id="14" name="Straight Connector 1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6" name="Picture 6" descr="A close up of a sign&#10;&#10;Description automatically generated">
            <a:extLst>
              <a:ext uri="{FF2B5EF4-FFF2-40B4-BE49-F238E27FC236}">
                <a16:creationId xmlns:a16="http://schemas.microsoft.com/office/drawing/2014/main" id="{06AAF933-8530-42AE-ADA9-75E553C9B32C}"/>
              </a:ext>
            </a:extLst>
          </p:cNvPr>
          <p:cNvPicPr>
            <a:picLocks noChangeAspect="1"/>
          </p:cNvPicPr>
          <p:nvPr/>
        </p:nvPicPr>
        <p:blipFill>
          <a:blip r:embed="rId2"/>
          <a:stretch>
            <a:fillRect/>
          </a:stretch>
        </p:blipFill>
        <p:spPr>
          <a:xfrm>
            <a:off x="428625" y="295212"/>
            <a:ext cx="4924425" cy="752602"/>
          </a:xfrm>
          <a:prstGeom prst="rect">
            <a:avLst/>
          </a:prstGeom>
        </p:spPr>
      </p:pic>
      <p:pic>
        <p:nvPicPr>
          <p:cNvPr id="7" name="Picture 7" descr="A screenshot of a computer&#10;&#10;Description automatically generated">
            <a:extLst>
              <a:ext uri="{FF2B5EF4-FFF2-40B4-BE49-F238E27FC236}">
                <a16:creationId xmlns:a16="http://schemas.microsoft.com/office/drawing/2014/main" id="{531AFA06-DDDC-438A-B92A-F4121A2AE1D0}"/>
              </a:ext>
            </a:extLst>
          </p:cNvPr>
          <p:cNvPicPr>
            <a:picLocks noChangeAspect="1"/>
          </p:cNvPicPr>
          <p:nvPr/>
        </p:nvPicPr>
        <p:blipFill rotWithShape="1">
          <a:blip r:embed="rId3"/>
          <a:srcRect l="12293" t="3106" r="13951" b="11095"/>
          <a:stretch/>
        </p:blipFill>
        <p:spPr>
          <a:xfrm>
            <a:off x="428625" y="1179072"/>
            <a:ext cx="7207917" cy="5519704"/>
          </a:xfrm>
          <a:prstGeom prst="rect">
            <a:avLst/>
          </a:prstGeom>
        </p:spPr>
      </p:pic>
    </p:spTree>
    <p:extLst>
      <p:ext uri="{BB962C8B-B14F-4D97-AF65-F5344CB8AC3E}">
        <p14:creationId xmlns:p14="http://schemas.microsoft.com/office/powerpoint/2010/main" val="977630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CA8B3F-527C-41E2-8F37-9DD622302C22}"/>
              </a:ext>
            </a:extLst>
          </p:cNvPr>
          <p:cNvSpPr>
            <a:spLocks noGrp="1"/>
          </p:cNvSpPr>
          <p:nvPr>
            <p:ph type="title"/>
          </p:nvPr>
        </p:nvSpPr>
        <p:spPr>
          <a:xfrm>
            <a:off x="6392583" y="501651"/>
            <a:ext cx="4434720" cy="782805"/>
          </a:xfrm>
        </p:spPr>
        <p:txBody>
          <a:bodyPr vert="horz" lIns="91440" tIns="45720" rIns="91440" bIns="45720" rtlCol="0" anchor="b">
            <a:normAutofit/>
          </a:bodyPr>
          <a:lstStyle/>
          <a:p>
            <a:r>
              <a:rPr lang="en-US" sz="3400" kern="1200">
                <a:latin typeface="+mj-lt"/>
                <a:ea typeface="+mj-ea"/>
                <a:cs typeface="+mj-cs"/>
              </a:rPr>
              <a:t>Advanced Features</a:t>
            </a:r>
            <a:endParaRPr lang="en-US" sz="3400" kern="1200">
              <a:latin typeface="+mj-lt"/>
            </a:endParaRPr>
          </a:p>
        </p:txBody>
      </p:sp>
      <p:sp>
        <p:nvSpPr>
          <p:cNvPr id="21" name="Rectangle 20">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7" descr="A picture containing indoor, room, window, sitting&#10;&#10;Description automatically generated">
            <a:extLst>
              <a:ext uri="{FF2B5EF4-FFF2-40B4-BE49-F238E27FC236}">
                <a16:creationId xmlns:a16="http://schemas.microsoft.com/office/drawing/2014/main" id="{DDD7D3E2-0DE7-4DE7-A26B-9D91423B8FD0}"/>
              </a:ext>
            </a:extLst>
          </p:cNvPr>
          <p:cNvPicPr>
            <a:picLocks noChangeAspect="1"/>
          </p:cNvPicPr>
          <p:nvPr/>
        </p:nvPicPr>
        <p:blipFill rotWithShape="1">
          <a:blip r:embed="rId2"/>
          <a:srcRect r="3303" b="3"/>
          <a:stretch/>
        </p:blipFill>
        <p:spPr>
          <a:xfrm>
            <a:off x="279143" y="299508"/>
            <a:ext cx="5221625" cy="3010397"/>
          </a:xfrm>
          <a:prstGeom prst="rect">
            <a:avLst/>
          </a:prstGeom>
        </p:spPr>
      </p:pic>
      <p:pic>
        <p:nvPicPr>
          <p:cNvPr id="3" name="Picture 3" descr="A screenshot of a cell phone&#10;&#10;Description automatically generated">
            <a:extLst>
              <a:ext uri="{FF2B5EF4-FFF2-40B4-BE49-F238E27FC236}">
                <a16:creationId xmlns:a16="http://schemas.microsoft.com/office/drawing/2014/main" id="{70FFE76D-F8EB-484C-9036-22930021BD3C}"/>
              </a:ext>
            </a:extLst>
          </p:cNvPr>
          <p:cNvPicPr>
            <a:picLocks noChangeAspect="1"/>
          </p:cNvPicPr>
          <p:nvPr/>
        </p:nvPicPr>
        <p:blipFill rotWithShape="1">
          <a:blip r:embed="rId3"/>
          <a:srcRect t="14457" b="11392"/>
          <a:stretch/>
        </p:blipFill>
        <p:spPr>
          <a:xfrm>
            <a:off x="279143" y="3548095"/>
            <a:ext cx="5221625" cy="3010397"/>
          </a:xfrm>
          <a:prstGeom prst="rect">
            <a:avLst/>
          </a:prstGeom>
        </p:spPr>
      </p:pic>
      <p:sp>
        <p:nvSpPr>
          <p:cNvPr id="5" name="TextBox 4">
            <a:extLst>
              <a:ext uri="{FF2B5EF4-FFF2-40B4-BE49-F238E27FC236}">
                <a16:creationId xmlns:a16="http://schemas.microsoft.com/office/drawing/2014/main" id="{8317FB7C-6F1B-4109-9804-DBBB9BBC4130}"/>
              </a:ext>
            </a:extLst>
          </p:cNvPr>
          <p:cNvSpPr txBox="1"/>
          <p:nvPr/>
        </p:nvSpPr>
        <p:spPr>
          <a:xfrm>
            <a:off x="6392583" y="1388622"/>
            <a:ext cx="4434721" cy="94817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Aft>
                <a:spcPts val="600"/>
              </a:spcAft>
            </a:pPr>
            <a:r>
              <a:rPr lang="en-US" sz="2000"/>
              <a:t>Custom renderer feature to overlay the water ripples/caustics shader on top of all the objects</a:t>
            </a:r>
          </a:p>
        </p:txBody>
      </p:sp>
      <p:cxnSp>
        <p:nvCxnSpPr>
          <p:cNvPr id="23" name="Straight Connector 22">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3893"/>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6010267"/>
      </p:ext>
    </p:extLst>
  </p:cSld>
  <p:clrMapOvr>
    <a:masterClrMapping/>
  </p:clrMapOvr>
</p:sld>
</file>

<file path=ppt/theme/theme1.xml><?xml version="1.0" encoding="utf-8"?>
<a:theme xmlns:a="http://schemas.openxmlformats.org/drawingml/2006/main" name="GradientVTI">
  <a:themeElements>
    <a:clrScheme name="Custom 17">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BrushVTI">
  <a:themeElements>
    <a:clrScheme name="Custom 17">
      <a:dk1>
        <a:sysClr val="windowText" lastClr="000000"/>
      </a:dk1>
      <a:lt1>
        <a:sysClr val="window" lastClr="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32</Slides>
  <Notes>0</Notes>
  <HiddenSlides>0</HiddenSlides>
  <ScaleCrop>false</ScaleCrop>
  <HeadingPairs>
    <vt:vector size="4" baseType="variant">
      <vt:variant>
        <vt:lpstr>Theme</vt:lpstr>
      </vt:variant>
      <vt:variant>
        <vt:i4>2</vt:i4>
      </vt:variant>
      <vt:variant>
        <vt:lpstr>Slide Titles</vt:lpstr>
      </vt:variant>
      <vt:variant>
        <vt:i4>32</vt:i4>
      </vt:variant>
    </vt:vector>
  </HeadingPairs>
  <TitlesOfParts>
    <vt:vector size="34" baseType="lpstr">
      <vt:lpstr>GradientVTI</vt:lpstr>
      <vt:lpstr>BrushVTI</vt:lpstr>
      <vt:lpstr>Plastic  Turtle</vt:lpstr>
      <vt:lpstr>Quick Recap</vt:lpstr>
      <vt:lpstr>Keep the Ocean Clean, save the Turtles</vt:lpstr>
      <vt:lpstr>Ideation: Style</vt:lpstr>
      <vt:lpstr>1. Programming</vt:lpstr>
      <vt:lpstr>Scripts are set up in a user-friendly way for designers/artists.</vt:lpstr>
      <vt:lpstr>Complex interactions</vt:lpstr>
      <vt:lpstr>Advanced Features</vt:lpstr>
      <vt:lpstr>Advanced Features</vt:lpstr>
      <vt:lpstr>Advanced Features</vt:lpstr>
      <vt:lpstr>Advanced Features</vt:lpstr>
      <vt:lpstr>UX and UI</vt:lpstr>
      <vt:lpstr>Content &amp; Art</vt:lpstr>
      <vt:lpstr>In Game Art:</vt:lpstr>
      <vt:lpstr>Artist: The In-Game Art for Menus, buttons.</vt:lpstr>
      <vt:lpstr>Concept &amp; Narrative</vt:lpstr>
      <vt:lpstr>Designers: Website</vt:lpstr>
      <vt:lpstr>Project Planning &amp; Teamwork</vt:lpstr>
      <vt:lpstr>Project Planning &amp; Teamwork</vt:lpstr>
      <vt:lpstr>Research &amp; Empathize</vt:lpstr>
      <vt:lpstr>Research &amp; Empathize</vt:lpstr>
      <vt:lpstr>Research &amp; Empathize</vt:lpstr>
      <vt:lpstr>Design Process: Prototype &amp; Test</vt:lpstr>
      <vt:lpstr>Design Process: Prototype &amp; Test</vt:lpstr>
      <vt:lpstr>Design Process: Prototype &amp; Test</vt:lpstr>
      <vt:lpstr>EAST COAST GANG</vt:lpstr>
      <vt:lpstr>East Coast Gang: Rares</vt:lpstr>
      <vt:lpstr>East Coast Gang: Mert</vt:lpstr>
      <vt:lpstr>East Coast Gang: Vlad</vt:lpstr>
      <vt:lpstr>East Coast Gang: Teodor</vt:lpstr>
      <vt:lpstr>East Coast Gang: Julia</vt:lpstr>
      <vt:lpstr>East Coast Gang: Tudor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2020-09-04T06:26:37Z</dcterms:created>
  <dcterms:modified xsi:type="dcterms:W3CDTF">2020-09-18T08:10:46Z</dcterms:modified>
</cp:coreProperties>
</file>

<file path=docProps/thumbnail.jpeg>
</file>